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3"/>
  </p:notesMasterIdLst>
  <p:sldIdLst>
    <p:sldId id="256" r:id="rId2"/>
    <p:sldId id="277" r:id="rId3"/>
    <p:sldId id="278" r:id="rId4"/>
    <p:sldId id="309" r:id="rId5"/>
    <p:sldId id="289" r:id="rId6"/>
    <p:sldId id="280" r:id="rId7"/>
    <p:sldId id="281" r:id="rId8"/>
    <p:sldId id="310" r:id="rId9"/>
    <p:sldId id="314" r:id="rId10"/>
    <p:sldId id="311" r:id="rId11"/>
    <p:sldId id="282" r:id="rId12"/>
    <p:sldId id="315" r:id="rId13"/>
    <p:sldId id="316" r:id="rId14"/>
    <p:sldId id="312" r:id="rId15"/>
    <p:sldId id="301" r:id="rId16"/>
    <p:sldId id="302" r:id="rId17"/>
    <p:sldId id="303" r:id="rId18"/>
    <p:sldId id="313" r:id="rId19"/>
    <p:sldId id="308" r:id="rId20"/>
    <p:sldId id="317" r:id="rId21"/>
    <p:sldId id="318" r:id="rId22"/>
  </p:sldIdLst>
  <p:sldSz cx="12192000" cy="6858000"/>
  <p:notesSz cx="6858000" cy="9144000"/>
  <p:embeddedFontLst>
    <p:embeddedFont>
      <p:font typeface="Barlow Condensed" panose="020B0604020202020204" charset="0"/>
      <p:regular r:id="rId24"/>
      <p:bold r:id="rId25"/>
      <p:italic r:id="rId26"/>
      <p:boldItalic r:id="rId27"/>
    </p:embeddedFont>
    <p:embeddedFont>
      <p:font typeface="Barlow Condensed SemiBold" panose="020B0604020202020204" charset="0"/>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Fira Sans Extra Condensed" panose="020B0604020202020204" charset="0"/>
      <p:regular r:id="rId36"/>
      <p:bold r:id="rId37"/>
      <p:italic r:id="rId38"/>
      <p:boldItalic r:id="rId39"/>
    </p:embeddedFont>
    <p:embeddedFont>
      <p:font typeface="Merriweather" panose="020B0604020202020204" charset="0"/>
      <p:regular r:id="rId40"/>
      <p:bold r:id="rId41"/>
      <p:italic r:id="rId42"/>
      <p:boldItalic r:id="rId43"/>
    </p:embeddedFont>
    <p:embeddedFont>
      <p:font typeface="Roboto Condensed" panose="020B0604020202020204" charset="0"/>
      <p:regular r:id="rId44"/>
      <p:bold r:id="rId45"/>
      <p:italic r:id="rId46"/>
      <p:boldItalic r:id="rId47"/>
    </p:embeddedFont>
    <p:embeddedFont>
      <p:font typeface="Trirong" panose="020B0604020202020204" charset="-34"/>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D1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45" y="2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font" Target="fonts/font24.fntdata"/><Relationship Id="rId50" Type="http://schemas.openxmlformats.org/officeDocument/2006/relationships/font" Target="fonts/font27.fntdata"/><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font" Target="fonts/font18.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font" Target="fonts/font2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font" Target="fonts/font21.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font" Target="fonts/font25.fntdata"/><Relationship Id="rId8" Type="http://schemas.openxmlformats.org/officeDocument/2006/relationships/slide" Target="slides/slide7.xml"/><Relationship Id="rId51" Type="http://schemas.openxmlformats.org/officeDocument/2006/relationships/font" Target="fonts/font28.fntdata"/><Relationship Id="rId3" Type="http://schemas.openxmlformats.org/officeDocument/2006/relationships/slide" Target="slides/slide2.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jpg>
</file>

<file path=ppt/media/image11.png>
</file>

<file path=ppt/media/image12.png>
</file>

<file path=ppt/media/image13.png>
</file>

<file path=ppt/media/image14.jpg>
</file>

<file path=ppt/media/image15.png>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9af4bc0a09_0_1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9af4bc0a09_0_1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4505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2"/>
        <p:cNvGrpSpPr/>
        <p:nvPr/>
      </p:nvGrpSpPr>
      <p:grpSpPr>
        <a:xfrm>
          <a:off x="0" y="0"/>
          <a:ext cx="0" cy="0"/>
          <a:chOff x="0" y="0"/>
          <a:chExt cx="0" cy="0"/>
        </a:xfrm>
      </p:grpSpPr>
      <p:sp>
        <p:nvSpPr>
          <p:cNvPr id="1043" name="Google Shape;1043;g9af4bc0a09_0_2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 name="Google Shape;1044;g9af4bc0a09_0_2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8330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9af4bc0a09_0_1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9af4bc0a09_0_1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3549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9af4bc0a09_0_10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9af4bc0a09_0_1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53501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9af4bc0a09_0_1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9af4bc0a09_0_1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87717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9af4bc0a09_0_1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9af4bc0a09_0_1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38071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9af4bc0a09_0_10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9af4bc0a09_0_1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5681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9af4bc0a09_0_1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9af4bc0a09_0_1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10479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9af4bc0a09_0_1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9af4bc0a09_0_1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59274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9af4bc0a09_0_1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9af4bc0a09_0_1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8620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12" name="Google Shape;12;p2"/>
          <p:cNvSpPr txBox="1">
            <a:spLocks noGrp="1"/>
          </p:cNvSpPr>
          <p:nvPr>
            <p:ph type="ctrTitle"/>
          </p:nvPr>
        </p:nvSpPr>
        <p:spPr>
          <a:xfrm>
            <a:off x="1517732" y="1239425"/>
            <a:ext cx="7653600" cy="2736900"/>
          </a:xfrm>
          <a:prstGeom prst="rect">
            <a:avLst/>
          </a:prstGeom>
        </p:spPr>
        <p:txBody>
          <a:bodyPr spcFirstLastPara="1" wrap="square" lIns="121900" tIns="121900" rIns="121900" bIns="121900" anchor="b" anchorCtr="0">
            <a:noAutofit/>
          </a:bodyPr>
          <a:lstStyle>
            <a:lvl1pPr lvl="0" rtl="0">
              <a:spcBef>
                <a:spcPts val="0"/>
              </a:spcBef>
              <a:spcAft>
                <a:spcPts val="0"/>
              </a:spcAft>
              <a:buSzPts val="6800"/>
              <a:buNone/>
              <a:defRPr sz="6800">
                <a:latin typeface="Calibri" panose="020F0502020204030204" pitchFamily="34" charset="0"/>
                <a:cs typeface="Calibri" panose="020F0502020204030204" pitchFamily="34" charset="0"/>
              </a:defRPr>
            </a:lvl1pPr>
            <a:lvl2pPr lvl="1" rtl="0">
              <a:spcBef>
                <a:spcPts val="0"/>
              </a:spcBef>
              <a:spcAft>
                <a:spcPts val="0"/>
              </a:spcAft>
              <a:buSzPts val="6800"/>
              <a:buNone/>
              <a:defRPr sz="6800"/>
            </a:lvl2pPr>
            <a:lvl3pPr lvl="2" rtl="0">
              <a:spcBef>
                <a:spcPts val="0"/>
              </a:spcBef>
              <a:spcAft>
                <a:spcPts val="0"/>
              </a:spcAft>
              <a:buSzPts val="6800"/>
              <a:buNone/>
              <a:defRPr sz="6800"/>
            </a:lvl3pPr>
            <a:lvl4pPr lvl="3" rtl="0">
              <a:spcBef>
                <a:spcPts val="0"/>
              </a:spcBef>
              <a:spcAft>
                <a:spcPts val="0"/>
              </a:spcAft>
              <a:buSzPts val="6800"/>
              <a:buNone/>
              <a:defRPr sz="6800"/>
            </a:lvl4pPr>
            <a:lvl5pPr lvl="4" rtl="0">
              <a:spcBef>
                <a:spcPts val="0"/>
              </a:spcBef>
              <a:spcAft>
                <a:spcPts val="0"/>
              </a:spcAft>
              <a:buSzPts val="6800"/>
              <a:buNone/>
              <a:defRPr sz="6800"/>
            </a:lvl5pPr>
            <a:lvl6pPr lvl="5" rtl="0">
              <a:spcBef>
                <a:spcPts val="0"/>
              </a:spcBef>
              <a:spcAft>
                <a:spcPts val="0"/>
              </a:spcAft>
              <a:buSzPts val="6800"/>
              <a:buNone/>
              <a:defRPr sz="6800"/>
            </a:lvl6pPr>
            <a:lvl7pPr lvl="6" rtl="0">
              <a:spcBef>
                <a:spcPts val="0"/>
              </a:spcBef>
              <a:spcAft>
                <a:spcPts val="0"/>
              </a:spcAft>
              <a:buSzPts val="6800"/>
              <a:buNone/>
              <a:defRPr sz="6800"/>
            </a:lvl7pPr>
            <a:lvl8pPr lvl="7" rtl="0">
              <a:spcBef>
                <a:spcPts val="0"/>
              </a:spcBef>
              <a:spcAft>
                <a:spcPts val="0"/>
              </a:spcAft>
              <a:buSzPts val="6800"/>
              <a:buNone/>
              <a:defRPr sz="6800"/>
            </a:lvl8pPr>
            <a:lvl9pPr lvl="8" rtl="0">
              <a:spcBef>
                <a:spcPts val="0"/>
              </a:spcBef>
              <a:spcAft>
                <a:spcPts val="0"/>
              </a:spcAft>
              <a:buSzPts val="6800"/>
              <a:buNone/>
              <a:defRPr sz="6800"/>
            </a:lvl9pPr>
          </a:lstStyle>
          <a:p>
            <a:endParaRPr/>
          </a:p>
        </p:txBody>
      </p:sp>
      <p:sp>
        <p:nvSpPr>
          <p:cNvPr id="13" name="Google Shape;13;p2"/>
          <p:cNvSpPr txBox="1">
            <a:spLocks noGrp="1"/>
          </p:cNvSpPr>
          <p:nvPr>
            <p:ph type="subTitle" idx="1"/>
          </p:nvPr>
        </p:nvSpPr>
        <p:spPr>
          <a:xfrm>
            <a:off x="1517724" y="3873076"/>
            <a:ext cx="7653600" cy="1056900"/>
          </a:xfrm>
          <a:prstGeom prst="rect">
            <a:avLst/>
          </a:prstGeom>
        </p:spPr>
        <p:txBody>
          <a:bodyPr spcFirstLastPara="1" wrap="square" lIns="121900" tIns="121900" rIns="121900" bIns="121900" anchor="t" anchorCtr="0">
            <a:noAutofit/>
          </a:bodyPr>
          <a:lstStyle>
            <a:lvl1pPr lvl="0" rtl="0">
              <a:lnSpc>
                <a:spcPct val="100000"/>
              </a:lnSpc>
              <a:spcBef>
                <a:spcPts val="0"/>
              </a:spcBef>
              <a:spcAft>
                <a:spcPts val="0"/>
              </a:spcAft>
              <a:buClr>
                <a:schemeClr val="accent2"/>
              </a:buClr>
              <a:buSzPts val="3000"/>
              <a:buFont typeface="Trirong"/>
              <a:buNone/>
              <a:defRPr sz="3000" b="1" i="1">
                <a:solidFill>
                  <a:schemeClr val="accent2"/>
                </a:solidFill>
                <a:latin typeface="Calibri" panose="020F0502020204030204" pitchFamily="34" charset="0"/>
                <a:ea typeface="Calibri" panose="020F0502020204030204" pitchFamily="34" charset="0"/>
                <a:cs typeface="Calibri" panose="020F0502020204030204" pitchFamily="34" charset="0"/>
                <a:sym typeface="Trirong"/>
              </a:defRPr>
            </a:lvl1pPr>
            <a:lvl2pPr lvl="1" rtl="0">
              <a:lnSpc>
                <a:spcPct val="100000"/>
              </a:lnSpc>
              <a:spcBef>
                <a:spcPts val="0"/>
              </a:spcBef>
              <a:spcAft>
                <a:spcPts val="0"/>
              </a:spcAft>
              <a:buClr>
                <a:schemeClr val="accent2"/>
              </a:buClr>
              <a:buSzPts val="3000"/>
              <a:buFont typeface="Trirong"/>
              <a:buNone/>
              <a:defRPr sz="3000" b="1" i="1">
                <a:solidFill>
                  <a:schemeClr val="accent2"/>
                </a:solidFill>
                <a:latin typeface="Trirong"/>
                <a:ea typeface="Trirong"/>
                <a:cs typeface="Trirong"/>
                <a:sym typeface="Trirong"/>
              </a:defRPr>
            </a:lvl2pPr>
            <a:lvl3pPr lvl="2" rtl="0">
              <a:lnSpc>
                <a:spcPct val="100000"/>
              </a:lnSpc>
              <a:spcBef>
                <a:spcPts val="0"/>
              </a:spcBef>
              <a:spcAft>
                <a:spcPts val="0"/>
              </a:spcAft>
              <a:buClr>
                <a:schemeClr val="accent2"/>
              </a:buClr>
              <a:buSzPts val="3000"/>
              <a:buFont typeface="Trirong"/>
              <a:buNone/>
              <a:defRPr sz="3000" b="1" i="1">
                <a:solidFill>
                  <a:schemeClr val="accent2"/>
                </a:solidFill>
                <a:latin typeface="Trirong"/>
                <a:ea typeface="Trirong"/>
                <a:cs typeface="Trirong"/>
                <a:sym typeface="Trirong"/>
              </a:defRPr>
            </a:lvl3pPr>
            <a:lvl4pPr lvl="3" rtl="0">
              <a:lnSpc>
                <a:spcPct val="100000"/>
              </a:lnSpc>
              <a:spcBef>
                <a:spcPts val="0"/>
              </a:spcBef>
              <a:spcAft>
                <a:spcPts val="0"/>
              </a:spcAft>
              <a:buClr>
                <a:schemeClr val="accent2"/>
              </a:buClr>
              <a:buSzPts val="3000"/>
              <a:buFont typeface="Trirong"/>
              <a:buNone/>
              <a:defRPr sz="3000" b="1" i="1">
                <a:solidFill>
                  <a:schemeClr val="accent2"/>
                </a:solidFill>
                <a:latin typeface="Trirong"/>
                <a:ea typeface="Trirong"/>
                <a:cs typeface="Trirong"/>
                <a:sym typeface="Trirong"/>
              </a:defRPr>
            </a:lvl4pPr>
            <a:lvl5pPr lvl="4" rtl="0">
              <a:lnSpc>
                <a:spcPct val="100000"/>
              </a:lnSpc>
              <a:spcBef>
                <a:spcPts val="0"/>
              </a:spcBef>
              <a:spcAft>
                <a:spcPts val="0"/>
              </a:spcAft>
              <a:buClr>
                <a:schemeClr val="accent2"/>
              </a:buClr>
              <a:buSzPts val="3000"/>
              <a:buFont typeface="Trirong"/>
              <a:buNone/>
              <a:defRPr sz="3000" b="1" i="1">
                <a:solidFill>
                  <a:schemeClr val="accent2"/>
                </a:solidFill>
                <a:latin typeface="Trirong"/>
                <a:ea typeface="Trirong"/>
                <a:cs typeface="Trirong"/>
                <a:sym typeface="Trirong"/>
              </a:defRPr>
            </a:lvl5pPr>
            <a:lvl6pPr lvl="5" rtl="0">
              <a:lnSpc>
                <a:spcPct val="100000"/>
              </a:lnSpc>
              <a:spcBef>
                <a:spcPts val="0"/>
              </a:spcBef>
              <a:spcAft>
                <a:spcPts val="0"/>
              </a:spcAft>
              <a:buClr>
                <a:schemeClr val="accent2"/>
              </a:buClr>
              <a:buSzPts val="3000"/>
              <a:buFont typeface="Trirong"/>
              <a:buNone/>
              <a:defRPr sz="3000" b="1" i="1">
                <a:solidFill>
                  <a:schemeClr val="accent2"/>
                </a:solidFill>
                <a:latin typeface="Trirong"/>
                <a:ea typeface="Trirong"/>
                <a:cs typeface="Trirong"/>
                <a:sym typeface="Trirong"/>
              </a:defRPr>
            </a:lvl6pPr>
            <a:lvl7pPr lvl="6" rtl="0">
              <a:lnSpc>
                <a:spcPct val="100000"/>
              </a:lnSpc>
              <a:spcBef>
                <a:spcPts val="0"/>
              </a:spcBef>
              <a:spcAft>
                <a:spcPts val="0"/>
              </a:spcAft>
              <a:buClr>
                <a:schemeClr val="accent2"/>
              </a:buClr>
              <a:buSzPts val="3000"/>
              <a:buFont typeface="Trirong"/>
              <a:buNone/>
              <a:defRPr sz="3000" b="1" i="1">
                <a:solidFill>
                  <a:schemeClr val="accent2"/>
                </a:solidFill>
                <a:latin typeface="Trirong"/>
                <a:ea typeface="Trirong"/>
                <a:cs typeface="Trirong"/>
                <a:sym typeface="Trirong"/>
              </a:defRPr>
            </a:lvl7pPr>
            <a:lvl8pPr lvl="7" rtl="0">
              <a:lnSpc>
                <a:spcPct val="100000"/>
              </a:lnSpc>
              <a:spcBef>
                <a:spcPts val="0"/>
              </a:spcBef>
              <a:spcAft>
                <a:spcPts val="0"/>
              </a:spcAft>
              <a:buClr>
                <a:schemeClr val="accent2"/>
              </a:buClr>
              <a:buSzPts val="3000"/>
              <a:buFont typeface="Trirong"/>
              <a:buNone/>
              <a:defRPr sz="3000" b="1" i="1">
                <a:solidFill>
                  <a:schemeClr val="accent2"/>
                </a:solidFill>
                <a:latin typeface="Trirong"/>
                <a:ea typeface="Trirong"/>
                <a:cs typeface="Trirong"/>
                <a:sym typeface="Trirong"/>
              </a:defRPr>
            </a:lvl8pPr>
            <a:lvl9pPr lvl="8" rtl="0">
              <a:lnSpc>
                <a:spcPct val="100000"/>
              </a:lnSpc>
              <a:spcBef>
                <a:spcPts val="0"/>
              </a:spcBef>
              <a:spcAft>
                <a:spcPts val="0"/>
              </a:spcAft>
              <a:buClr>
                <a:schemeClr val="accent2"/>
              </a:buClr>
              <a:buSzPts val="3000"/>
              <a:buFont typeface="Trirong"/>
              <a:buNone/>
              <a:defRPr sz="3000" b="1" i="1">
                <a:solidFill>
                  <a:schemeClr val="accent2"/>
                </a:solidFill>
                <a:latin typeface="Trirong"/>
                <a:ea typeface="Trirong"/>
                <a:cs typeface="Trirong"/>
                <a:sym typeface="Trirong"/>
              </a:defRPr>
            </a:lvl9pPr>
          </a:lstStyle>
          <a:p>
            <a:endParaRPr/>
          </a:p>
        </p:txBody>
      </p:sp>
      <p:sp>
        <p:nvSpPr>
          <p:cNvPr id="14" name="Google Shape;14;p2"/>
          <p:cNvSpPr/>
          <p:nvPr/>
        </p:nvSpPr>
        <p:spPr>
          <a:xfrm>
            <a:off x="9473013" y="160315"/>
            <a:ext cx="1168800" cy="1168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 name="Google Shape;15;p2"/>
          <p:cNvSpPr/>
          <p:nvPr/>
        </p:nvSpPr>
        <p:spPr>
          <a:xfrm>
            <a:off x="495851" y="346403"/>
            <a:ext cx="476700" cy="4767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6" name="Google Shape;16;p2"/>
          <p:cNvSpPr/>
          <p:nvPr/>
        </p:nvSpPr>
        <p:spPr>
          <a:xfrm rot="5400000">
            <a:off x="-50546" y="972117"/>
            <a:ext cx="731400" cy="630600"/>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17" name="Google Shape;17;p2"/>
          <p:cNvSpPr/>
          <p:nvPr/>
        </p:nvSpPr>
        <p:spPr>
          <a:xfrm rot="-5400000">
            <a:off x="410010" y="1365079"/>
            <a:ext cx="731400" cy="630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8" name="Google Shape;18;p2"/>
          <p:cNvSpPr/>
          <p:nvPr/>
        </p:nvSpPr>
        <p:spPr>
          <a:xfrm rot="5400000">
            <a:off x="1358051" y="-685786"/>
            <a:ext cx="1013700" cy="1371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19;p2"/>
          <p:cNvSpPr/>
          <p:nvPr/>
        </p:nvSpPr>
        <p:spPr>
          <a:xfrm>
            <a:off x="768568" y="2683737"/>
            <a:ext cx="381600" cy="396600"/>
          </a:xfrm>
          <a:prstGeom prst="ellipse">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0" name="Google Shape;20;p2"/>
          <p:cNvSpPr/>
          <p:nvPr/>
        </p:nvSpPr>
        <p:spPr>
          <a:xfrm>
            <a:off x="10005969" y="1489870"/>
            <a:ext cx="385500" cy="385500"/>
          </a:xfrm>
          <a:prstGeom prst="ellipse">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1" name="Google Shape;21;p2"/>
          <p:cNvSpPr/>
          <p:nvPr/>
        </p:nvSpPr>
        <p:spPr>
          <a:xfrm rot="5400000">
            <a:off x="11029805" y="328105"/>
            <a:ext cx="1562400" cy="1371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2" name="Google Shape;22;p2"/>
          <p:cNvSpPr/>
          <p:nvPr/>
        </p:nvSpPr>
        <p:spPr>
          <a:xfrm>
            <a:off x="11647468" y="46525"/>
            <a:ext cx="370200" cy="319200"/>
          </a:xfrm>
          <a:prstGeom prst="triangle">
            <a:avLst>
              <a:gd name="adj"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 name="Google Shape;23;p2"/>
          <p:cNvSpPr/>
          <p:nvPr/>
        </p:nvSpPr>
        <p:spPr>
          <a:xfrm rot="-1696825">
            <a:off x="-372257" y="2322300"/>
            <a:ext cx="1259426" cy="33690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4" name="Google Shape;24;p2"/>
          <p:cNvSpPr/>
          <p:nvPr/>
        </p:nvSpPr>
        <p:spPr>
          <a:xfrm>
            <a:off x="10933609" y="1900883"/>
            <a:ext cx="1535400" cy="1535400"/>
          </a:xfrm>
          <a:prstGeom prst="ellipse">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5" name="Google Shape;25;p2"/>
          <p:cNvSpPr/>
          <p:nvPr/>
        </p:nvSpPr>
        <p:spPr>
          <a:xfrm rot="-1299682">
            <a:off x="1781334" y="-186426"/>
            <a:ext cx="1048439" cy="957411"/>
          </a:xfrm>
          <a:prstGeom prst="pie">
            <a:avLst>
              <a:gd name="adj1" fmla="val 0"/>
              <a:gd name="adj2" fmla="val 10837342"/>
            </a:avLst>
          </a:prstGeom>
          <a:noFill/>
          <a:ln w="28575"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 name="Google Shape;26;p2"/>
          <p:cNvSpPr/>
          <p:nvPr/>
        </p:nvSpPr>
        <p:spPr>
          <a:xfrm>
            <a:off x="7324976" y="6605121"/>
            <a:ext cx="765300" cy="76530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27" name="Google Shape;27;p2"/>
          <p:cNvSpPr/>
          <p:nvPr/>
        </p:nvSpPr>
        <p:spPr>
          <a:xfrm>
            <a:off x="11704321" y="4798194"/>
            <a:ext cx="303300" cy="1039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28" name="Google Shape;28;p2"/>
          <p:cNvSpPr/>
          <p:nvPr/>
        </p:nvSpPr>
        <p:spPr>
          <a:xfrm>
            <a:off x="10807566" y="5383731"/>
            <a:ext cx="386700" cy="7332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29" name="Google Shape;29;p2"/>
          <p:cNvSpPr/>
          <p:nvPr/>
        </p:nvSpPr>
        <p:spPr>
          <a:xfrm>
            <a:off x="9637768" y="4565127"/>
            <a:ext cx="386700" cy="537300"/>
          </a:xfrm>
          <a:prstGeom prst="rect">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30" name="Google Shape;30;p2"/>
          <p:cNvSpPr/>
          <p:nvPr/>
        </p:nvSpPr>
        <p:spPr>
          <a:xfrm rot="-9778265">
            <a:off x="9738721" y="2307737"/>
            <a:ext cx="1047195" cy="483797"/>
          </a:xfrm>
          <a:custGeom>
            <a:avLst/>
            <a:gdLst/>
            <a:ahLst/>
            <a:cxnLst/>
            <a:rect l="l" t="t" r="r" b="b"/>
            <a:pathLst>
              <a:path w="1048464" h="484383" extrusionOk="0">
                <a:moveTo>
                  <a:pt x="396123" y="469877"/>
                </a:moveTo>
                <a:cubicBezTo>
                  <a:pt x="354981" y="460412"/>
                  <a:pt x="314811" y="446314"/>
                  <a:pt x="276559" y="427591"/>
                </a:cubicBezTo>
                <a:cubicBezTo>
                  <a:pt x="104300" y="343274"/>
                  <a:pt x="-2288" y="178455"/>
                  <a:pt x="37" y="0"/>
                </a:cubicBezTo>
                <a:lnTo>
                  <a:pt x="136794" y="1485"/>
                </a:lnTo>
                <a:lnTo>
                  <a:pt x="139812" y="51937"/>
                </a:lnTo>
                <a:cubicBezTo>
                  <a:pt x="152403" y="100355"/>
                  <a:pt x="191891" y="138404"/>
                  <a:pt x="242909" y="145186"/>
                </a:cubicBezTo>
                <a:cubicBezTo>
                  <a:pt x="310932" y="154230"/>
                  <a:pt x="373693" y="104265"/>
                  <a:pt x="383090" y="33586"/>
                </a:cubicBezTo>
                <a:lnTo>
                  <a:pt x="381329" y="4141"/>
                </a:lnTo>
                <a:lnTo>
                  <a:pt x="524232" y="5693"/>
                </a:lnTo>
                <a:lnTo>
                  <a:pt x="1048464" y="5693"/>
                </a:lnTo>
                <a:cubicBezTo>
                  <a:pt x="1048464" y="183896"/>
                  <a:pt x="940057" y="347347"/>
                  <a:pt x="767109" y="429909"/>
                </a:cubicBezTo>
                <a:cubicBezTo>
                  <a:pt x="651721" y="484993"/>
                  <a:pt x="519548" y="498275"/>
                  <a:pt x="396123" y="46987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31" name="Google Shape;31;p2"/>
          <p:cNvSpPr/>
          <p:nvPr/>
        </p:nvSpPr>
        <p:spPr>
          <a:xfrm rot="4051234">
            <a:off x="8315763" y="674657"/>
            <a:ext cx="1398494" cy="722707"/>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32" name="Google Shape;32;p2"/>
          <p:cNvSpPr/>
          <p:nvPr/>
        </p:nvSpPr>
        <p:spPr>
          <a:xfrm rot="10800000">
            <a:off x="9962142" y="3830849"/>
            <a:ext cx="683400" cy="683400"/>
          </a:xfrm>
          <a:prstGeom prst="corner">
            <a:avLst>
              <a:gd name="adj1" fmla="val 50000"/>
              <a:gd name="adj2"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33" name="Google Shape;33;p2"/>
          <p:cNvSpPr/>
          <p:nvPr/>
        </p:nvSpPr>
        <p:spPr>
          <a:xfrm>
            <a:off x="3008715" y="0"/>
            <a:ext cx="1816779" cy="217699"/>
          </a:xfrm>
          <a:custGeom>
            <a:avLst/>
            <a:gdLst/>
            <a:ahLst/>
            <a:cxnLst/>
            <a:rect l="l" t="t" r="r" b="b"/>
            <a:pathLst>
              <a:path w="1816779" h="217699" extrusionOk="0">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a:solidFill>
                <a:srgbClr val="FFFFFF"/>
              </a:solidFill>
              <a:latin typeface="Calibri"/>
              <a:ea typeface="Calibri"/>
              <a:cs typeface="Calibri"/>
              <a:sym typeface="Calibri"/>
            </a:endParaRPr>
          </a:p>
        </p:txBody>
      </p:sp>
      <p:sp>
        <p:nvSpPr>
          <p:cNvPr id="34" name="Google Shape;34;p2"/>
          <p:cNvSpPr/>
          <p:nvPr/>
        </p:nvSpPr>
        <p:spPr>
          <a:xfrm rot="5400000">
            <a:off x="-586321" y="3642880"/>
            <a:ext cx="1816779" cy="409710"/>
          </a:xfrm>
          <a:custGeom>
            <a:avLst/>
            <a:gdLst/>
            <a:ahLst/>
            <a:cxnLst/>
            <a:rect l="l" t="t" r="r" b="b"/>
            <a:pathLst>
              <a:path w="1816779" h="409710" extrusionOk="0">
                <a:moveTo>
                  <a:pt x="1617042" y="363379"/>
                </a:moveTo>
                <a:cubicBezTo>
                  <a:pt x="1629840" y="363379"/>
                  <a:pt x="1640215" y="373750"/>
                  <a:pt x="1640215" y="386544"/>
                </a:cubicBezTo>
                <a:cubicBezTo>
                  <a:pt x="1640215" y="399338"/>
                  <a:pt x="1629840" y="409710"/>
                  <a:pt x="1617042" y="409710"/>
                </a:cubicBezTo>
                <a:cubicBezTo>
                  <a:pt x="1604245" y="409710"/>
                  <a:pt x="1593871" y="399338"/>
                  <a:pt x="1593871" y="386544"/>
                </a:cubicBezTo>
                <a:cubicBezTo>
                  <a:pt x="1593871" y="373750"/>
                  <a:pt x="1604245" y="363379"/>
                  <a:pt x="1617042" y="363379"/>
                </a:cubicBezTo>
                <a:close/>
                <a:moveTo>
                  <a:pt x="1439955" y="363379"/>
                </a:moveTo>
                <a:cubicBezTo>
                  <a:pt x="1452749" y="363379"/>
                  <a:pt x="1463121" y="373750"/>
                  <a:pt x="1463121" y="386544"/>
                </a:cubicBezTo>
                <a:cubicBezTo>
                  <a:pt x="1463121" y="399338"/>
                  <a:pt x="1452749" y="409710"/>
                  <a:pt x="1439955" y="409710"/>
                </a:cubicBezTo>
                <a:cubicBezTo>
                  <a:pt x="1427162" y="409710"/>
                  <a:pt x="1416790" y="399338"/>
                  <a:pt x="1416790" y="386544"/>
                </a:cubicBezTo>
                <a:cubicBezTo>
                  <a:pt x="1416790" y="373750"/>
                  <a:pt x="1427162" y="363379"/>
                  <a:pt x="1439955" y="363379"/>
                </a:cubicBezTo>
                <a:close/>
                <a:moveTo>
                  <a:pt x="1262856" y="363379"/>
                </a:moveTo>
                <a:cubicBezTo>
                  <a:pt x="1275651" y="363379"/>
                  <a:pt x="1286022" y="373750"/>
                  <a:pt x="1286022" y="386544"/>
                </a:cubicBezTo>
                <a:cubicBezTo>
                  <a:pt x="1286022" y="399338"/>
                  <a:pt x="1275651" y="409710"/>
                  <a:pt x="1262856" y="409710"/>
                </a:cubicBezTo>
                <a:cubicBezTo>
                  <a:pt x="1250062" y="409710"/>
                  <a:pt x="1239690" y="399338"/>
                  <a:pt x="1239690" y="386544"/>
                </a:cubicBezTo>
                <a:cubicBezTo>
                  <a:pt x="1239690" y="373750"/>
                  <a:pt x="1250062" y="363379"/>
                  <a:pt x="1262856" y="363379"/>
                </a:cubicBezTo>
                <a:close/>
                <a:moveTo>
                  <a:pt x="1085765" y="363379"/>
                </a:moveTo>
                <a:cubicBezTo>
                  <a:pt x="1098562" y="363379"/>
                  <a:pt x="1108934" y="373750"/>
                  <a:pt x="1108934" y="386544"/>
                </a:cubicBezTo>
                <a:cubicBezTo>
                  <a:pt x="1108934" y="399338"/>
                  <a:pt x="1098562" y="409710"/>
                  <a:pt x="1085765" y="409710"/>
                </a:cubicBezTo>
                <a:cubicBezTo>
                  <a:pt x="1072968" y="409710"/>
                  <a:pt x="1062595" y="399338"/>
                  <a:pt x="1062595" y="386544"/>
                </a:cubicBezTo>
                <a:cubicBezTo>
                  <a:pt x="1062595" y="373750"/>
                  <a:pt x="1072968" y="363379"/>
                  <a:pt x="1085765" y="363379"/>
                </a:cubicBezTo>
                <a:close/>
                <a:moveTo>
                  <a:pt x="908665" y="363379"/>
                </a:moveTo>
                <a:cubicBezTo>
                  <a:pt x="921456" y="363379"/>
                  <a:pt x="931828" y="373750"/>
                  <a:pt x="931828" y="386544"/>
                </a:cubicBezTo>
                <a:cubicBezTo>
                  <a:pt x="931828" y="399338"/>
                  <a:pt x="921456" y="409710"/>
                  <a:pt x="908665" y="409710"/>
                </a:cubicBezTo>
                <a:cubicBezTo>
                  <a:pt x="895866" y="409710"/>
                  <a:pt x="885499" y="399338"/>
                  <a:pt x="885499" y="386544"/>
                </a:cubicBezTo>
                <a:cubicBezTo>
                  <a:pt x="885499" y="373750"/>
                  <a:pt x="895866" y="363379"/>
                  <a:pt x="908665" y="363379"/>
                </a:cubicBezTo>
                <a:close/>
                <a:moveTo>
                  <a:pt x="731567" y="363379"/>
                </a:moveTo>
                <a:cubicBezTo>
                  <a:pt x="744361" y="363379"/>
                  <a:pt x="754733" y="373750"/>
                  <a:pt x="754733" y="386544"/>
                </a:cubicBezTo>
                <a:cubicBezTo>
                  <a:pt x="754733" y="399338"/>
                  <a:pt x="744361" y="409710"/>
                  <a:pt x="731567" y="409710"/>
                </a:cubicBezTo>
                <a:cubicBezTo>
                  <a:pt x="718772" y="409710"/>
                  <a:pt x="708400" y="399338"/>
                  <a:pt x="708400" y="386544"/>
                </a:cubicBezTo>
                <a:cubicBezTo>
                  <a:pt x="708400" y="373750"/>
                  <a:pt x="718772" y="363379"/>
                  <a:pt x="731567" y="363379"/>
                </a:cubicBezTo>
                <a:close/>
                <a:moveTo>
                  <a:pt x="554464" y="363379"/>
                </a:moveTo>
                <a:cubicBezTo>
                  <a:pt x="567258" y="363379"/>
                  <a:pt x="577630" y="373750"/>
                  <a:pt x="577630" y="386545"/>
                </a:cubicBezTo>
                <a:cubicBezTo>
                  <a:pt x="577630" y="399338"/>
                  <a:pt x="567258" y="409710"/>
                  <a:pt x="554464" y="409710"/>
                </a:cubicBezTo>
                <a:cubicBezTo>
                  <a:pt x="541670" y="409710"/>
                  <a:pt x="531298" y="399338"/>
                  <a:pt x="531298" y="386545"/>
                </a:cubicBezTo>
                <a:cubicBezTo>
                  <a:pt x="531298" y="373750"/>
                  <a:pt x="541670" y="363379"/>
                  <a:pt x="554464" y="363379"/>
                </a:cubicBezTo>
                <a:close/>
                <a:moveTo>
                  <a:pt x="377367" y="363379"/>
                </a:moveTo>
                <a:cubicBezTo>
                  <a:pt x="390162" y="363379"/>
                  <a:pt x="400533" y="373750"/>
                  <a:pt x="400533" y="386545"/>
                </a:cubicBezTo>
                <a:cubicBezTo>
                  <a:pt x="400533" y="399338"/>
                  <a:pt x="390162" y="409710"/>
                  <a:pt x="377367" y="409710"/>
                </a:cubicBezTo>
                <a:cubicBezTo>
                  <a:pt x="364573" y="409710"/>
                  <a:pt x="354200" y="399338"/>
                  <a:pt x="354200" y="386545"/>
                </a:cubicBezTo>
                <a:cubicBezTo>
                  <a:pt x="354200" y="373750"/>
                  <a:pt x="364573" y="363379"/>
                  <a:pt x="377367" y="363379"/>
                </a:cubicBezTo>
                <a:close/>
                <a:moveTo>
                  <a:pt x="200264" y="363379"/>
                </a:moveTo>
                <a:cubicBezTo>
                  <a:pt x="213058" y="363379"/>
                  <a:pt x="223430" y="373750"/>
                  <a:pt x="223430" y="386545"/>
                </a:cubicBezTo>
                <a:cubicBezTo>
                  <a:pt x="223430" y="399338"/>
                  <a:pt x="213058" y="409710"/>
                  <a:pt x="200264" y="409710"/>
                </a:cubicBezTo>
                <a:cubicBezTo>
                  <a:pt x="187470" y="409710"/>
                  <a:pt x="177098" y="399338"/>
                  <a:pt x="177098" y="386545"/>
                </a:cubicBezTo>
                <a:cubicBezTo>
                  <a:pt x="177098" y="373750"/>
                  <a:pt x="187470" y="363379"/>
                  <a:pt x="200264" y="363379"/>
                </a:cubicBezTo>
                <a:close/>
                <a:moveTo>
                  <a:pt x="23166" y="363379"/>
                </a:moveTo>
                <a:cubicBezTo>
                  <a:pt x="35960" y="363379"/>
                  <a:pt x="46332" y="373750"/>
                  <a:pt x="46332" y="386545"/>
                </a:cubicBezTo>
                <a:cubicBezTo>
                  <a:pt x="46332" y="399338"/>
                  <a:pt x="35960" y="409710"/>
                  <a:pt x="23166" y="409710"/>
                </a:cubicBezTo>
                <a:cubicBezTo>
                  <a:pt x="10372" y="409710"/>
                  <a:pt x="0" y="399338"/>
                  <a:pt x="0" y="386545"/>
                </a:cubicBezTo>
                <a:cubicBezTo>
                  <a:pt x="0" y="373750"/>
                  <a:pt x="10372" y="363379"/>
                  <a:pt x="23166" y="363379"/>
                </a:cubicBezTo>
                <a:close/>
                <a:moveTo>
                  <a:pt x="1791548" y="363373"/>
                </a:moveTo>
                <a:cubicBezTo>
                  <a:pt x="1804342" y="363373"/>
                  <a:pt x="1814714" y="373745"/>
                  <a:pt x="1814714" y="386539"/>
                </a:cubicBezTo>
                <a:cubicBezTo>
                  <a:pt x="1814714" y="399334"/>
                  <a:pt x="1804342" y="409705"/>
                  <a:pt x="1791548" y="409705"/>
                </a:cubicBezTo>
                <a:cubicBezTo>
                  <a:pt x="1778754" y="409705"/>
                  <a:pt x="1768382" y="399334"/>
                  <a:pt x="1768382" y="386539"/>
                </a:cubicBezTo>
                <a:cubicBezTo>
                  <a:pt x="1768382" y="373745"/>
                  <a:pt x="1778754" y="363373"/>
                  <a:pt x="1791548" y="363373"/>
                </a:cubicBezTo>
                <a:close/>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5" name="Google Shape;35;p2"/>
          <p:cNvSpPr/>
          <p:nvPr/>
        </p:nvSpPr>
        <p:spPr>
          <a:xfrm>
            <a:off x="11029284" y="3638067"/>
            <a:ext cx="1114574" cy="775147"/>
          </a:xfrm>
          <a:custGeom>
            <a:avLst/>
            <a:gdLst/>
            <a:ahLst/>
            <a:cxnLst/>
            <a:rect l="l" t="t" r="r" b="b"/>
            <a:pathLst>
              <a:path w="1114574" h="775147" extrusionOk="0">
                <a:moveTo>
                  <a:pt x="562715" y="728814"/>
                </a:moveTo>
                <a:cubicBezTo>
                  <a:pt x="575508" y="728814"/>
                  <a:pt x="585880" y="739186"/>
                  <a:pt x="585880" y="751981"/>
                </a:cubicBezTo>
                <a:cubicBezTo>
                  <a:pt x="585880" y="764775"/>
                  <a:pt x="575508" y="775147"/>
                  <a:pt x="562715" y="775147"/>
                </a:cubicBezTo>
                <a:cubicBezTo>
                  <a:pt x="549922" y="775147"/>
                  <a:pt x="539550" y="764775"/>
                  <a:pt x="539550" y="751981"/>
                </a:cubicBezTo>
                <a:cubicBezTo>
                  <a:pt x="539550" y="739186"/>
                  <a:pt x="549922" y="728814"/>
                  <a:pt x="562715" y="728814"/>
                </a:cubicBezTo>
                <a:close/>
                <a:moveTo>
                  <a:pt x="385617" y="728814"/>
                </a:moveTo>
                <a:cubicBezTo>
                  <a:pt x="398412" y="728814"/>
                  <a:pt x="408783" y="739186"/>
                  <a:pt x="408783" y="751981"/>
                </a:cubicBezTo>
                <a:cubicBezTo>
                  <a:pt x="408783" y="764775"/>
                  <a:pt x="398412" y="775147"/>
                  <a:pt x="385617" y="775147"/>
                </a:cubicBezTo>
                <a:cubicBezTo>
                  <a:pt x="372822" y="775147"/>
                  <a:pt x="362450" y="764775"/>
                  <a:pt x="362450" y="751981"/>
                </a:cubicBezTo>
                <a:cubicBezTo>
                  <a:pt x="362450" y="739186"/>
                  <a:pt x="372822" y="728814"/>
                  <a:pt x="385617" y="728814"/>
                </a:cubicBezTo>
                <a:close/>
                <a:moveTo>
                  <a:pt x="208527" y="728814"/>
                </a:moveTo>
                <a:cubicBezTo>
                  <a:pt x="221322" y="728814"/>
                  <a:pt x="231693" y="739186"/>
                  <a:pt x="231693" y="751981"/>
                </a:cubicBezTo>
                <a:cubicBezTo>
                  <a:pt x="231693" y="764775"/>
                  <a:pt x="221322" y="775147"/>
                  <a:pt x="208527" y="775147"/>
                </a:cubicBezTo>
                <a:cubicBezTo>
                  <a:pt x="195729" y="775147"/>
                  <a:pt x="185355" y="764775"/>
                  <a:pt x="185355" y="751981"/>
                </a:cubicBezTo>
                <a:cubicBezTo>
                  <a:pt x="185355" y="739186"/>
                  <a:pt x="195729" y="728814"/>
                  <a:pt x="208527" y="728814"/>
                </a:cubicBezTo>
                <a:close/>
                <a:moveTo>
                  <a:pt x="31424" y="728814"/>
                </a:moveTo>
                <a:cubicBezTo>
                  <a:pt x="44214" y="728814"/>
                  <a:pt x="54587" y="739186"/>
                  <a:pt x="54587" y="751981"/>
                </a:cubicBezTo>
                <a:cubicBezTo>
                  <a:pt x="54587" y="764775"/>
                  <a:pt x="44214" y="775147"/>
                  <a:pt x="31424" y="775147"/>
                </a:cubicBezTo>
                <a:cubicBezTo>
                  <a:pt x="18625" y="775147"/>
                  <a:pt x="8256" y="764775"/>
                  <a:pt x="8256" y="751981"/>
                </a:cubicBezTo>
                <a:cubicBezTo>
                  <a:pt x="8256" y="739186"/>
                  <a:pt x="18625" y="728814"/>
                  <a:pt x="31424" y="728814"/>
                </a:cubicBezTo>
                <a:close/>
                <a:moveTo>
                  <a:pt x="739805" y="728813"/>
                </a:moveTo>
                <a:cubicBezTo>
                  <a:pt x="752603" y="728813"/>
                  <a:pt x="762977" y="739186"/>
                  <a:pt x="762977" y="751981"/>
                </a:cubicBezTo>
                <a:cubicBezTo>
                  <a:pt x="762977" y="764775"/>
                  <a:pt x="752603" y="775147"/>
                  <a:pt x="739805" y="775147"/>
                </a:cubicBezTo>
                <a:cubicBezTo>
                  <a:pt x="727009" y="775147"/>
                  <a:pt x="716633" y="764775"/>
                  <a:pt x="716633" y="751981"/>
                </a:cubicBezTo>
                <a:cubicBezTo>
                  <a:pt x="716633" y="739186"/>
                  <a:pt x="727009" y="728813"/>
                  <a:pt x="739805" y="728813"/>
                </a:cubicBezTo>
                <a:close/>
                <a:moveTo>
                  <a:pt x="1091408" y="728809"/>
                </a:moveTo>
                <a:cubicBezTo>
                  <a:pt x="1104202" y="728809"/>
                  <a:pt x="1114574" y="739181"/>
                  <a:pt x="1114574" y="751975"/>
                </a:cubicBezTo>
                <a:cubicBezTo>
                  <a:pt x="1114574" y="764769"/>
                  <a:pt x="1104202" y="775142"/>
                  <a:pt x="1091408" y="775142"/>
                </a:cubicBezTo>
                <a:cubicBezTo>
                  <a:pt x="1078614" y="775142"/>
                  <a:pt x="1068242" y="764769"/>
                  <a:pt x="1068242" y="751975"/>
                </a:cubicBezTo>
                <a:cubicBezTo>
                  <a:pt x="1068242" y="739181"/>
                  <a:pt x="1078614" y="728809"/>
                  <a:pt x="1091408" y="728809"/>
                </a:cubicBezTo>
                <a:close/>
                <a:moveTo>
                  <a:pt x="914309" y="728809"/>
                </a:moveTo>
                <a:cubicBezTo>
                  <a:pt x="927103" y="728809"/>
                  <a:pt x="937475" y="739181"/>
                  <a:pt x="937475" y="751975"/>
                </a:cubicBezTo>
                <a:cubicBezTo>
                  <a:pt x="937475" y="764769"/>
                  <a:pt x="927103" y="775142"/>
                  <a:pt x="914309" y="775142"/>
                </a:cubicBezTo>
                <a:cubicBezTo>
                  <a:pt x="901515" y="775142"/>
                  <a:pt x="891143" y="764769"/>
                  <a:pt x="891143" y="751975"/>
                </a:cubicBezTo>
                <a:cubicBezTo>
                  <a:pt x="891143" y="739181"/>
                  <a:pt x="901515" y="728809"/>
                  <a:pt x="914309" y="728809"/>
                </a:cubicBezTo>
                <a:close/>
                <a:moveTo>
                  <a:pt x="731544" y="534742"/>
                </a:moveTo>
                <a:cubicBezTo>
                  <a:pt x="744345" y="534742"/>
                  <a:pt x="754719" y="545113"/>
                  <a:pt x="754719" y="557907"/>
                </a:cubicBezTo>
                <a:cubicBezTo>
                  <a:pt x="754719" y="570701"/>
                  <a:pt x="744345" y="581073"/>
                  <a:pt x="731544" y="581073"/>
                </a:cubicBezTo>
                <a:cubicBezTo>
                  <a:pt x="718748" y="581073"/>
                  <a:pt x="708374" y="570701"/>
                  <a:pt x="708374" y="557907"/>
                </a:cubicBezTo>
                <a:cubicBezTo>
                  <a:pt x="708374" y="545113"/>
                  <a:pt x="718748" y="534742"/>
                  <a:pt x="731544" y="534742"/>
                </a:cubicBezTo>
                <a:close/>
                <a:moveTo>
                  <a:pt x="554460" y="534742"/>
                </a:moveTo>
                <a:cubicBezTo>
                  <a:pt x="567253" y="534742"/>
                  <a:pt x="577624" y="545114"/>
                  <a:pt x="577624" y="557907"/>
                </a:cubicBezTo>
                <a:cubicBezTo>
                  <a:pt x="577624" y="570701"/>
                  <a:pt x="567253" y="581073"/>
                  <a:pt x="554460" y="581073"/>
                </a:cubicBezTo>
                <a:cubicBezTo>
                  <a:pt x="541665" y="581073"/>
                  <a:pt x="531294" y="570701"/>
                  <a:pt x="531294" y="557907"/>
                </a:cubicBezTo>
                <a:cubicBezTo>
                  <a:pt x="531294" y="545114"/>
                  <a:pt x="541665" y="534742"/>
                  <a:pt x="554460" y="534742"/>
                </a:cubicBezTo>
                <a:close/>
                <a:moveTo>
                  <a:pt x="377361" y="534742"/>
                </a:moveTo>
                <a:cubicBezTo>
                  <a:pt x="390154" y="534742"/>
                  <a:pt x="400527" y="545114"/>
                  <a:pt x="400527" y="557907"/>
                </a:cubicBezTo>
                <a:cubicBezTo>
                  <a:pt x="400527" y="570701"/>
                  <a:pt x="390154" y="581073"/>
                  <a:pt x="377361" y="581073"/>
                </a:cubicBezTo>
                <a:cubicBezTo>
                  <a:pt x="364566" y="581073"/>
                  <a:pt x="354196" y="570701"/>
                  <a:pt x="354196" y="557907"/>
                </a:cubicBezTo>
                <a:cubicBezTo>
                  <a:pt x="354196" y="545114"/>
                  <a:pt x="364566" y="534742"/>
                  <a:pt x="377361" y="534742"/>
                </a:cubicBezTo>
                <a:close/>
                <a:moveTo>
                  <a:pt x="200268" y="534742"/>
                </a:moveTo>
                <a:cubicBezTo>
                  <a:pt x="213065" y="534742"/>
                  <a:pt x="223437" y="545114"/>
                  <a:pt x="223437" y="557907"/>
                </a:cubicBezTo>
                <a:cubicBezTo>
                  <a:pt x="223437" y="570701"/>
                  <a:pt x="213065" y="581073"/>
                  <a:pt x="200268" y="581073"/>
                </a:cubicBezTo>
                <a:cubicBezTo>
                  <a:pt x="187472" y="581073"/>
                  <a:pt x="177095" y="570701"/>
                  <a:pt x="177095" y="557907"/>
                </a:cubicBezTo>
                <a:cubicBezTo>
                  <a:pt x="177095" y="545114"/>
                  <a:pt x="187472" y="534742"/>
                  <a:pt x="200268" y="534742"/>
                </a:cubicBezTo>
                <a:close/>
                <a:moveTo>
                  <a:pt x="23166" y="534742"/>
                </a:moveTo>
                <a:cubicBezTo>
                  <a:pt x="35960" y="534742"/>
                  <a:pt x="46330" y="545114"/>
                  <a:pt x="46330" y="557907"/>
                </a:cubicBezTo>
                <a:cubicBezTo>
                  <a:pt x="46330" y="570701"/>
                  <a:pt x="35960" y="581073"/>
                  <a:pt x="23166" y="581073"/>
                </a:cubicBezTo>
                <a:cubicBezTo>
                  <a:pt x="10370" y="581073"/>
                  <a:pt x="0" y="570701"/>
                  <a:pt x="0" y="557907"/>
                </a:cubicBezTo>
                <a:cubicBezTo>
                  <a:pt x="0" y="545114"/>
                  <a:pt x="10370" y="534742"/>
                  <a:pt x="23166" y="534742"/>
                </a:cubicBezTo>
                <a:close/>
                <a:moveTo>
                  <a:pt x="1083151" y="534737"/>
                </a:moveTo>
                <a:cubicBezTo>
                  <a:pt x="1095945" y="534737"/>
                  <a:pt x="1106317" y="545109"/>
                  <a:pt x="1106317" y="557902"/>
                </a:cubicBezTo>
                <a:cubicBezTo>
                  <a:pt x="1106317" y="570696"/>
                  <a:pt x="1095945" y="581068"/>
                  <a:pt x="1083151" y="581068"/>
                </a:cubicBezTo>
                <a:cubicBezTo>
                  <a:pt x="1070357" y="581068"/>
                  <a:pt x="1059985" y="570696"/>
                  <a:pt x="1059985" y="557902"/>
                </a:cubicBezTo>
                <a:cubicBezTo>
                  <a:pt x="1059985" y="545109"/>
                  <a:pt x="1070357" y="534737"/>
                  <a:pt x="1083151" y="534737"/>
                </a:cubicBezTo>
                <a:close/>
                <a:moveTo>
                  <a:pt x="906052" y="534737"/>
                </a:moveTo>
                <a:cubicBezTo>
                  <a:pt x="918846" y="534737"/>
                  <a:pt x="929218" y="545109"/>
                  <a:pt x="929218" y="557903"/>
                </a:cubicBezTo>
                <a:cubicBezTo>
                  <a:pt x="929218" y="570696"/>
                  <a:pt x="918846" y="581068"/>
                  <a:pt x="906052" y="581068"/>
                </a:cubicBezTo>
                <a:cubicBezTo>
                  <a:pt x="893258" y="581068"/>
                  <a:pt x="882886" y="570696"/>
                  <a:pt x="882886" y="557903"/>
                </a:cubicBezTo>
                <a:cubicBezTo>
                  <a:pt x="882886" y="545109"/>
                  <a:pt x="893258" y="534737"/>
                  <a:pt x="906052" y="534737"/>
                </a:cubicBezTo>
                <a:close/>
                <a:moveTo>
                  <a:pt x="733610" y="363379"/>
                </a:moveTo>
                <a:cubicBezTo>
                  <a:pt x="746408" y="363379"/>
                  <a:pt x="756783" y="373750"/>
                  <a:pt x="756783" y="386544"/>
                </a:cubicBezTo>
                <a:cubicBezTo>
                  <a:pt x="756783" y="399338"/>
                  <a:pt x="746408" y="409710"/>
                  <a:pt x="733610" y="409710"/>
                </a:cubicBezTo>
                <a:cubicBezTo>
                  <a:pt x="720813" y="409710"/>
                  <a:pt x="710439" y="399338"/>
                  <a:pt x="710439" y="386544"/>
                </a:cubicBezTo>
                <a:cubicBezTo>
                  <a:pt x="710439" y="373750"/>
                  <a:pt x="720813" y="363379"/>
                  <a:pt x="733610" y="363379"/>
                </a:cubicBezTo>
                <a:close/>
                <a:moveTo>
                  <a:pt x="556523" y="363379"/>
                </a:moveTo>
                <a:cubicBezTo>
                  <a:pt x="569317" y="363379"/>
                  <a:pt x="579689" y="373750"/>
                  <a:pt x="579689" y="386544"/>
                </a:cubicBezTo>
                <a:cubicBezTo>
                  <a:pt x="579689" y="399338"/>
                  <a:pt x="569317" y="409710"/>
                  <a:pt x="556523" y="409710"/>
                </a:cubicBezTo>
                <a:cubicBezTo>
                  <a:pt x="543730" y="409710"/>
                  <a:pt x="533358" y="399338"/>
                  <a:pt x="533358" y="386544"/>
                </a:cubicBezTo>
                <a:cubicBezTo>
                  <a:pt x="533358" y="373750"/>
                  <a:pt x="543730" y="363379"/>
                  <a:pt x="556523" y="363379"/>
                </a:cubicBezTo>
                <a:close/>
                <a:moveTo>
                  <a:pt x="379424" y="363379"/>
                </a:moveTo>
                <a:cubicBezTo>
                  <a:pt x="392219" y="363379"/>
                  <a:pt x="402590" y="373750"/>
                  <a:pt x="402590" y="386544"/>
                </a:cubicBezTo>
                <a:cubicBezTo>
                  <a:pt x="402590" y="399338"/>
                  <a:pt x="392219" y="409710"/>
                  <a:pt x="379424" y="409710"/>
                </a:cubicBezTo>
                <a:cubicBezTo>
                  <a:pt x="366630" y="409710"/>
                  <a:pt x="356258" y="399338"/>
                  <a:pt x="356258" y="386544"/>
                </a:cubicBezTo>
                <a:cubicBezTo>
                  <a:pt x="356258" y="373750"/>
                  <a:pt x="366630" y="363379"/>
                  <a:pt x="379424" y="363379"/>
                </a:cubicBezTo>
                <a:close/>
                <a:moveTo>
                  <a:pt x="202333" y="363379"/>
                </a:moveTo>
                <a:cubicBezTo>
                  <a:pt x="215130" y="363379"/>
                  <a:pt x="225502" y="373750"/>
                  <a:pt x="225502" y="386544"/>
                </a:cubicBezTo>
                <a:cubicBezTo>
                  <a:pt x="225502" y="399338"/>
                  <a:pt x="215130" y="409710"/>
                  <a:pt x="202333" y="409710"/>
                </a:cubicBezTo>
                <a:cubicBezTo>
                  <a:pt x="189536" y="409710"/>
                  <a:pt x="179163" y="399338"/>
                  <a:pt x="179163" y="386544"/>
                </a:cubicBezTo>
                <a:cubicBezTo>
                  <a:pt x="179163" y="373750"/>
                  <a:pt x="189536" y="363379"/>
                  <a:pt x="202333" y="363379"/>
                </a:cubicBezTo>
                <a:close/>
                <a:moveTo>
                  <a:pt x="25233" y="363379"/>
                </a:moveTo>
                <a:cubicBezTo>
                  <a:pt x="38024" y="363379"/>
                  <a:pt x="48396" y="373750"/>
                  <a:pt x="48396" y="386544"/>
                </a:cubicBezTo>
                <a:cubicBezTo>
                  <a:pt x="48396" y="399338"/>
                  <a:pt x="38024" y="409710"/>
                  <a:pt x="25233" y="409710"/>
                </a:cubicBezTo>
                <a:cubicBezTo>
                  <a:pt x="12434" y="409710"/>
                  <a:pt x="2067" y="399338"/>
                  <a:pt x="2067" y="386544"/>
                </a:cubicBezTo>
                <a:cubicBezTo>
                  <a:pt x="2067" y="373750"/>
                  <a:pt x="12434" y="363379"/>
                  <a:pt x="25233" y="363379"/>
                </a:cubicBezTo>
                <a:close/>
                <a:moveTo>
                  <a:pt x="1085215" y="363373"/>
                </a:moveTo>
                <a:cubicBezTo>
                  <a:pt x="1098009" y="363373"/>
                  <a:pt x="1108381" y="373745"/>
                  <a:pt x="1108381" y="386539"/>
                </a:cubicBezTo>
                <a:cubicBezTo>
                  <a:pt x="1108381" y="399334"/>
                  <a:pt x="1098009" y="409705"/>
                  <a:pt x="1085215" y="409705"/>
                </a:cubicBezTo>
                <a:cubicBezTo>
                  <a:pt x="1072421" y="409705"/>
                  <a:pt x="1062049" y="399334"/>
                  <a:pt x="1062049" y="386539"/>
                </a:cubicBezTo>
                <a:cubicBezTo>
                  <a:pt x="1062049" y="373745"/>
                  <a:pt x="1072421" y="363373"/>
                  <a:pt x="1085215" y="363373"/>
                </a:cubicBezTo>
                <a:close/>
                <a:moveTo>
                  <a:pt x="908116" y="363373"/>
                </a:moveTo>
                <a:cubicBezTo>
                  <a:pt x="920910" y="363373"/>
                  <a:pt x="931282" y="373745"/>
                  <a:pt x="931282" y="386539"/>
                </a:cubicBezTo>
                <a:cubicBezTo>
                  <a:pt x="931282" y="399334"/>
                  <a:pt x="920910" y="409705"/>
                  <a:pt x="908116" y="409705"/>
                </a:cubicBezTo>
                <a:cubicBezTo>
                  <a:pt x="895322" y="409705"/>
                  <a:pt x="884950" y="399334"/>
                  <a:pt x="884950" y="386539"/>
                </a:cubicBezTo>
                <a:cubicBezTo>
                  <a:pt x="884950" y="373745"/>
                  <a:pt x="895322" y="363373"/>
                  <a:pt x="908116" y="363373"/>
                </a:cubicBezTo>
                <a:close/>
                <a:moveTo>
                  <a:pt x="733610" y="171367"/>
                </a:moveTo>
                <a:cubicBezTo>
                  <a:pt x="746410" y="171367"/>
                  <a:pt x="756784" y="181739"/>
                  <a:pt x="756784" y="194532"/>
                </a:cubicBezTo>
                <a:cubicBezTo>
                  <a:pt x="756784" y="207326"/>
                  <a:pt x="746410" y="217698"/>
                  <a:pt x="733610" y="217698"/>
                </a:cubicBezTo>
                <a:cubicBezTo>
                  <a:pt x="720813" y="217698"/>
                  <a:pt x="710439" y="207326"/>
                  <a:pt x="710439" y="194532"/>
                </a:cubicBezTo>
                <a:cubicBezTo>
                  <a:pt x="710439" y="181739"/>
                  <a:pt x="720813" y="171367"/>
                  <a:pt x="733610" y="171367"/>
                </a:cubicBezTo>
                <a:close/>
                <a:moveTo>
                  <a:pt x="556524" y="171367"/>
                </a:moveTo>
                <a:cubicBezTo>
                  <a:pt x="569319" y="171367"/>
                  <a:pt x="579689" y="181739"/>
                  <a:pt x="579689" y="194533"/>
                </a:cubicBezTo>
                <a:cubicBezTo>
                  <a:pt x="579689" y="207327"/>
                  <a:pt x="569319" y="217698"/>
                  <a:pt x="556524" y="217698"/>
                </a:cubicBezTo>
                <a:cubicBezTo>
                  <a:pt x="543730" y="217698"/>
                  <a:pt x="533359" y="207327"/>
                  <a:pt x="533359" y="194533"/>
                </a:cubicBezTo>
                <a:cubicBezTo>
                  <a:pt x="533359" y="181739"/>
                  <a:pt x="543730" y="171367"/>
                  <a:pt x="556524" y="171367"/>
                </a:cubicBezTo>
                <a:close/>
                <a:moveTo>
                  <a:pt x="379425" y="171367"/>
                </a:moveTo>
                <a:cubicBezTo>
                  <a:pt x="392219" y="171367"/>
                  <a:pt x="402592" y="181739"/>
                  <a:pt x="402592" y="194533"/>
                </a:cubicBezTo>
                <a:cubicBezTo>
                  <a:pt x="402592" y="207327"/>
                  <a:pt x="392219" y="217698"/>
                  <a:pt x="379425" y="217698"/>
                </a:cubicBezTo>
                <a:cubicBezTo>
                  <a:pt x="366630" y="217698"/>
                  <a:pt x="356258" y="207327"/>
                  <a:pt x="356258" y="194533"/>
                </a:cubicBezTo>
                <a:cubicBezTo>
                  <a:pt x="356258" y="181739"/>
                  <a:pt x="366630" y="171367"/>
                  <a:pt x="379425" y="171367"/>
                </a:cubicBezTo>
                <a:close/>
                <a:moveTo>
                  <a:pt x="202334" y="171367"/>
                </a:moveTo>
                <a:cubicBezTo>
                  <a:pt x="215130" y="171367"/>
                  <a:pt x="225502" y="181739"/>
                  <a:pt x="225502" y="194533"/>
                </a:cubicBezTo>
                <a:cubicBezTo>
                  <a:pt x="225502" y="207327"/>
                  <a:pt x="215130" y="217699"/>
                  <a:pt x="202334" y="217699"/>
                </a:cubicBezTo>
                <a:cubicBezTo>
                  <a:pt x="189536" y="217699"/>
                  <a:pt x="179163" y="207327"/>
                  <a:pt x="179163" y="194533"/>
                </a:cubicBezTo>
                <a:cubicBezTo>
                  <a:pt x="179163" y="181739"/>
                  <a:pt x="189536" y="171367"/>
                  <a:pt x="202334" y="171367"/>
                </a:cubicBezTo>
                <a:close/>
                <a:moveTo>
                  <a:pt x="25233" y="171367"/>
                </a:moveTo>
                <a:cubicBezTo>
                  <a:pt x="38027" y="171367"/>
                  <a:pt x="48396" y="181739"/>
                  <a:pt x="48396" y="194533"/>
                </a:cubicBezTo>
                <a:cubicBezTo>
                  <a:pt x="48396" y="207327"/>
                  <a:pt x="38027" y="217699"/>
                  <a:pt x="25233" y="217699"/>
                </a:cubicBezTo>
                <a:cubicBezTo>
                  <a:pt x="12434" y="217699"/>
                  <a:pt x="2067" y="207327"/>
                  <a:pt x="2067" y="194533"/>
                </a:cubicBezTo>
                <a:cubicBezTo>
                  <a:pt x="2067" y="181739"/>
                  <a:pt x="12434" y="171367"/>
                  <a:pt x="25233" y="171367"/>
                </a:cubicBezTo>
                <a:close/>
                <a:moveTo>
                  <a:pt x="1085215" y="171362"/>
                </a:moveTo>
                <a:cubicBezTo>
                  <a:pt x="1098009" y="171362"/>
                  <a:pt x="1108381" y="181734"/>
                  <a:pt x="1108381" y="194528"/>
                </a:cubicBezTo>
                <a:cubicBezTo>
                  <a:pt x="1108381" y="207322"/>
                  <a:pt x="1098009" y="217694"/>
                  <a:pt x="1085215" y="217694"/>
                </a:cubicBezTo>
                <a:cubicBezTo>
                  <a:pt x="1072421" y="217694"/>
                  <a:pt x="1062049" y="207322"/>
                  <a:pt x="1062049" y="194528"/>
                </a:cubicBezTo>
                <a:cubicBezTo>
                  <a:pt x="1062049" y="181734"/>
                  <a:pt x="1072421" y="171362"/>
                  <a:pt x="1085215" y="171362"/>
                </a:cubicBezTo>
                <a:close/>
                <a:moveTo>
                  <a:pt x="908116" y="171362"/>
                </a:moveTo>
                <a:cubicBezTo>
                  <a:pt x="920910" y="171362"/>
                  <a:pt x="931282" y="181734"/>
                  <a:pt x="931282" y="194528"/>
                </a:cubicBezTo>
                <a:cubicBezTo>
                  <a:pt x="931282" y="207322"/>
                  <a:pt x="920910" y="217694"/>
                  <a:pt x="908116" y="217694"/>
                </a:cubicBezTo>
                <a:cubicBezTo>
                  <a:pt x="895322" y="217694"/>
                  <a:pt x="884950" y="207322"/>
                  <a:pt x="884950" y="194528"/>
                </a:cubicBezTo>
                <a:cubicBezTo>
                  <a:pt x="884950" y="181734"/>
                  <a:pt x="895322" y="171362"/>
                  <a:pt x="908116" y="171362"/>
                </a:cubicBezTo>
                <a:close/>
                <a:moveTo>
                  <a:pt x="735676" y="4"/>
                </a:moveTo>
                <a:cubicBezTo>
                  <a:pt x="748475" y="4"/>
                  <a:pt x="758849" y="10376"/>
                  <a:pt x="758849" y="23170"/>
                </a:cubicBezTo>
                <a:cubicBezTo>
                  <a:pt x="758849" y="35964"/>
                  <a:pt x="748475" y="46336"/>
                  <a:pt x="735676" y="46336"/>
                </a:cubicBezTo>
                <a:cubicBezTo>
                  <a:pt x="722879" y="46336"/>
                  <a:pt x="712504" y="35964"/>
                  <a:pt x="712504" y="23170"/>
                </a:cubicBezTo>
                <a:cubicBezTo>
                  <a:pt x="712504" y="10376"/>
                  <a:pt x="722879" y="4"/>
                  <a:pt x="735676" y="4"/>
                </a:cubicBezTo>
                <a:close/>
                <a:moveTo>
                  <a:pt x="558589" y="4"/>
                </a:moveTo>
                <a:cubicBezTo>
                  <a:pt x="571384" y="4"/>
                  <a:pt x="581753" y="10376"/>
                  <a:pt x="581753" y="23170"/>
                </a:cubicBezTo>
                <a:cubicBezTo>
                  <a:pt x="581753" y="35964"/>
                  <a:pt x="571384" y="46336"/>
                  <a:pt x="558589" y="46336"/>
                </a:cubicBezTo>
                <a:cubicBezTo>
                  <a:pt x="545797" y="46336"/>
                  <a:pt x="535424" y="35964"/>
                  <a:pt x="535424" y="23170"/>
                </a:cubicBezTo>
                <a:cubicBezTo>
                  <a:pt x="535424" y="10376"/>
                  <a:pt x="545797" y="4"/>
                  <a:pt x="558589" y="4"/>
                </a:cubicBezTo>
                <a:close/>
                <a:moveTo>
                  <a:pt x="381491" y="4"/>
                </a:moveTo>
                <a:cubicBezTo>
                  <a:pt x="394285" y="4"/>
                  <a:pt x="404657" y="10376"/>
                  <a:pt x="404657" y="23170"/>
                </a:cubicBezTo>
                <a:cubicBezTo>
                  <a:pt x="404657" y="35964"/>
                  <a:pt x="394285" y="46336"/>
                  <a:pt x="381491" y="46336"/>
                </a:cubicBezTo>
                <a:cubicBezTo>
                  <a:pt x="368695" y="46336"/>
                  <a:pt x="358325" y="35964"/>
                  <a:pt x="358325" y="23170"/>
                </a:cubicBezTo>
                <a:cubicBezTo>
                  <a:pt x="358325" y="10376"/>
                  <a:pt x="368695" y="4"/>
                  <a:pt x="381491" y="4"/>
                </a:cubicBezTo>
                <a:close/>
                <a:moveTo>
                  <a:pt x="204399" y="4"/>
                </a:moveTo>
                <a:cubicBezTo>
                  <a:pt x="217196" y="4"/>
                  <a:pt x="227567" y="10376"/>
                  <a:pt x="227567" y="23170"/>
                </a:cubicBezTo>
                <a:cubicBezTo>
                  <a:pt x="227567" y="35964"/>
                  <a:pt x="217196" y="46336"/>
                  <a:pt x="204399" y="46336"/>
                </a:cubicBezTo>
                <a:cubicBezTo>
                  <a:pt x="191602" y="46336"/>
                  <a:pt x="181229" y="35964"/>
                  <a:pt x="181229" y="23170"/>
                </a:cubicBezTo>
                <a:cubicBezTo>
                  <a:pt x="181229" y="10376"/>
                  <a:pt x="191602" y="4"/>
                  <a:pt x="204399" y="4"/>
                </a:cubicBezTo>
                <a:close/>
                <a:moveTo>
                  <a:pt x="27298" y="4"/>
                </a:moveTo>
                <a:cubicBezTo>
                  <a:pt x="40089" y="4"/>
                  <a:pt x="50461" y="10376"/>
                  <a:pt x="50461" y="23170"/>
                </a:cubicBezTo>
                <a:cubicBezTo>
                  <a:pt x="50461" y="35964"/>
                  <a:pt x="40089" y="46336"/>
                  <a:pt x="27298" y="46336"/>
                </a:cubicBezTo>
                <a:cubicBezTo>
                  <a:pt x="14497" y="46336"/>
                  <a:pt x="4131" y="35964"/>
                  <a:pt x="4131" y="23170"/>
                </a:cubicBezTo>
                <a:cubicBezTo>
                  <a:pt x="4131" y="10376"/>
                  <a:pt x="14497" y="4"/>
                  <a:pt x="27298" y="4"/>
                </a:cubicBezTo>
                <a:close/>
                <a:moveTo>
                  <a:pt x="1087280" y="0"/>
                </a:moveTo>
                <a:cubicBezTo>
                  <a:pt x="1100074" y="0"/>
                  <a:pt x="1110446" y="10371"/>
                  <a:pt x="1110446" y="23165"/>
                </a:cubicBezTo>
                <a:cubicBezTo>
                  <a:pt x="1110446" y="35959"/>
                  <a:pt x="1100074" y="46331"/>
                  <a:pt x="1087280" y="46331"/>
                </a:cubicBezTo>
                <a:cubicBezTo>
                  <a:pt x="1074486" y="46331"/>
                  <a:pt x="1064114" y="35959"/>
                  <a:pt x="1064114" y="23165"/>
                </a:cubicBezTo>
                <a:cubicBezTo>
                  <a:pt x="1064114" y="10371"/>
                  <a:pt x="1074486" y="0"/>
                  <a:pt x="1087280" y="0"/>
                </a:cubicBezTo>
                <a:close/>
                <a:moveTo>
                  <a:pt x="910181" y="0"/>
                </a:moveTo>
                <a:cubicBezTo>
                  <a:pt x="922975" y="0"/>
                  <a:pt x="933347" y="10371"/>
                  <a:pt x="933347" y="23165"/>
                </a:cubicBezTo>
                <a:cubicBezTo>
                  <a:pt x="933347" y="35959"/>
                  <a:pt x="922975" y="46331"/>
                  <a:pt x="910181" y="46331"/>
                </a:cubicBezTo>
                <a:cubicBezTo>
                  <a:pt x="897387" y="46331"/>
                  <a:pt x="887015" y="35959"/>
                  <a:pt x="887015" y="23165"/>
                </a:cubicBezTo>
                <a:cubicBezTo>
                  <a:pt x="887015" y="10371"/>
                  <a:pt x="897387" y="0"/>
                  <a:pt x="91018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6" name="Google Shape;36;p2"/>
          <p:cNvSpPr/>
          <p:nvPr/>
        </p:nvSpPr>
        <p:spPr>
          <a:xfrm>
            <a:off x="6123608" y="5917650"/>
            <a:ext cx="1114574" cy="775147"/>
          </a:xfrm>
          <a:custGeom>
            <a:avLst/>
            <a:gdLst/>
            <a:ahLst/>
            <a:cxnLst/>
            <a:rect l="l" t="t" r="r" b="b"/>
            <a:pathLst>
              <a:path w="1114574" h="775147" extrusionOk="0">
                <a:moveTo>
                  <a:pt x="562715" y="728814"/>
                </a:moveTo>
                <a:cubicBezTo>
                  <a:pt x="575508" y="728814"/>
                  <a:pt x="585880" y="739186"/>
                  <a:pt x="585880" y="751981"/>
                </a:cubicBezTo>
                <a:cubicBezTo>
                  <a:pt x="585880" y="764775"/>
                  <a:pt x="575508" y="775147"/>
                  <a:pt x="562715" y="775147"/>
                </a:cubicBezTo>
                <a:cubicBezTo>
                  <a:pt x="549922" y="775147"/>
                  <a:pt x="539550" y="764775"/>
                  <a:pt x="539550" y="751981"/>
                </a:cubicBezTo>
                <a:cubicBezTo>
                  <a:pt x="539550" y="739186"/>
                  <a:pt x="549922" y="728814"/>
                  <a:pt x="562715" y="728814"/>
                </a:cubicBezTo>
                <a:close/>
                <a:moveTo>
                  <a:pt x="385617" y="728814"/>
                </a:moveTo>
                <a:cubicBezTo>
                  <a:pt x="398412" y="728814"/>
                  <a:pt x="408783" y="739186"/>
                  <a:pt x="408783" y="751981"/>
                </a:cubicBezTo>
                <a:cubicBezTo>
                  <a:pt x="408783" y="764775"/>
                  <a:pt x="398412" y="775147"/>
                  <a:pt x="385617" y="775147"/>
                </a:cubicBezTo>
                <a:cubicBezTo>
                  <a:pt x="372822" y="775147"/>
                  <a:pt x="362450" y="764775"/>
                  <a:pt x="362450" y="751981"/>
                </a:cubicBezTo>
                <a:cubicBezTo>
                  <a:pt x="362450" y="739186"/>
                  <a:pt x="372822" y="728814"/>
                  <a:pt x="385617" y="728814"/>
                </a:cubicBezTo>
                <a:close/>
                <a:moveTo>
                  <a:pt x="208527" y="728814"/>
                </a:moveTo>
                <a:cubicBezTo>
                  <a:pt x="221322" y="728814"/>
                  <a:pt x="231693" y="739186"/>
                  <a:pt x="231693" y="751981"/>
                </a:cubicBezTo>
                <a:cubicBezTo>
                  <a:pt x="231693" y="764775"/>
                  <a:pt x="221322" y="775147"/>
                  <a:pt x="208527" y="775147"/>
                </a:cubicBezTo>
                <a:cubicBezTo>
                  <a:pt x="195729" y="775147"/>
                  <a:pt x="185355" y="764775"/>
                  <a:pt x="185355" y="751981"/>
                </a:cubicBezTo>
                <a:cubicBezTo>
                  <a:pt x="185355" y="739186"/>
                  <a:pt x="195729" y="728814"/>
                  <a:pt x="208527" y="728814"/>
                </a:cubicBezTo>
                <a:close/>
                <a:moveTo>
                  <a:pt x="31424" y="728814"/>
                </a:moveTo>
                <a:cubicBezTo>
                  <a:pt x="44214" y="728814"/>
                  <a:pt x="54587" y="739186"/>
                  <a:pt x="54587" y="751981"/>
                </a:cubicBezTo>
                <a:cubicBezTo>
                  <a:pt x="54587" y="764775"/>
                  <a:pt x="44214" y="775147"/>
                  <a:pt x="31424" y="775147"/>
                </a:cubicBezTo>
                <a:cubicBezTo>
                  <a:pt x="18625" y="775147"/>
                  <a:pt x="8256" y="764775"/>
                  <a:pt x="8256" y="751981"/>
                </a:cubicBezTo>
                <a:cubicBezTo>
                  <a:pt x="8256" y="739186"/>
                  <a:pt x="18625" y="728814"/>
                  <a:pt x="31424" y="728814"/>
                </a:cubicBezTo>
                <a:close/>
                <a:moveTo>
                  <a:pt x="739805" y="728813"/>
                </a:moveTo>
                <a:cubicBezTo>
                  <a:pt x="752603" y="728813"/>
                  <a:pt x="762977" y="739186"/>
                  <a:pt x="762977" y="751981"/>
                </a:cubicBezTo>
                <a:cubicBezTo>
                  <a:pt x="762977" y="764775"/>
                  <a:pt x="752603" y="775147"/>
                  <a:pt x="739805" y="775147"/>
                </a:cubicBezTo>
                <a:cubicBezTo>
                  <a:pt x="727009" y="775147"/>
                  <a:pt x="716633" y="764775"/>
                  <a:pt x="716633" y="751981"/>
                </a:cubicBezTo>
                <a:cubicBezTo>
                  <a:pt x="716633" y="739186"/>
                  <a:pt x="727009" y="728813"/>
                  <a:pt x="739805" y="728813"/>
                </a:cubicBezTo>
                <a:close/>
                <a:moveTo>
                  <a:pt x="1091408" y="728809"/>
                </a:moveTo>
                <a:cubicBezTo>
                  <a:pt x="1104202" y="728809"/>
                  <a:pt x="1114574" y="739181"/>
                  <a:pt x="1114574" y="751975"/>
                </a:cubicBezTo>
                <a:cubicBezTo>
                  <a:pt x="1114574" y="764769"/>
                  <a:pt x="1104202" y="775142"/>
                  <a:pt x="1091408" y="775142"/>
                </a:cubicBezTo>
                <a:cubicBezTo>
                  <a:pt x="1078614" y="775142"/>
                  <a:pt x="1068242" y="764769"/>
                  <a:pt x="1068242" y="751975"/>
                </a:cubicBezTo>
                <a:cubicBezTo>
                  <a:pt x="1068242" y="739181"/>
                  <a:pt x="1078614" y="728809"/>
                  <a:pt x="1091408" y="728809"/>
                </a:cubicBezTo>
                <a:close/>
                <a:moveTo>
                  <a:pt x="914309" y="728809"/>
                </a:moveTo>
                <a:cubicBezTo>
                  <a:pt x="927103" y="728809"/>
                  <a:pt x="937475" y="739181"/>
                  <a:pt x="937475" y="751975"/>
                </a:cubicBezTo>
                <a:cubicBezTo>
                  <a:pt x="937475" y="764769"/>
                  <a:pt x="927103" y="775142"/>
                  <a:pt x="914309" y="775142"/>
                </a:cubicBezTo>
                <a:cubicBezTo>
                  <a:pt x="901515" y="775142"/>
                  <a:pt x="891143" y="764769"/>
                  <a:pt x="891143" y="751975"/>
                </a:cubicBezTo>
                <a:cubicBezTo>
                  <a:pt x="891143" y="739181"/>
                  <a:pt x="901515" y="728809"/>
                  <a:pt x="914309" y="728809"/>
                </a:cubicBezTo>
                <a:close/>
                <a:moveTo>
                  <a:pt x="731544" y="534742"/>
                </a:moveTo>
                <a:cubicBezTo>
                  <a:pt x="744345" y="534742"/>
                  <a:pt x="754719" y="545113"/>
                  <a:pt x="754719" y="557907"/>
                </a:cubicBezTo>
                <a:cubicBezTo>
                  <a:pt x="754719" y="570701"/>
                  <a:pt x="744345" y="581073"/>
                  <a:pt x="731544" y="581073"/>
                </a:cubicBezTo>
                <a:cubicBezTo>
                  <a:pt x="718748" y="581073"/>
                  <a:pt x="708374" y="570701"/>
                  <a:pt x="708374" y="557907"/>
                </a:cubicBezTo>
                <a:cubicBezTo>
                  <a:pt x="708374" y="545113"/>
                  <a:pt x="718748" y="534742"/>
                  <a:pt x="731544" y="534742"/>
                </a:cubicBezTo>
                <a:close/>
                <a:moveTo>
                  <a:pt x="554460" y="534742"/>
                </a:moveTo>
                <a:cubicBezTo>
                  <a:pt x="567253" y="534742"/>
                  <a:pt x="577624" y="545114"/>
                  <a:pt x="577624" y="557907"/>
                </a:cubicBezTo>
                <a:cubicBezTo>
                  <a:pt x="577624" y="570701"/>
                  <a:pt x="567253" y="581073"/>
                  <a:pt x="554460" y="581073"/>
                </a:cubicBezTo>
                <a:cubicBezTo>
                  <a:pt x="541665" y="581073"/>
                  <a:pt x="531294" y="570701"/>
                  <a:pt x="531294" y="557907"/>
                </a:cubicBezTo>
                <a:cubicBezTo>
                  <a:pt x="531294" y="545114"/>
                  <a:pt x="541665" y="534742"/>
                  <a:pt x="554460" y="534742"/>
                </a:cubicBezTo>
                <a:close/>
                <a:moveTo>
                  <a:pt x="377361" y="534742"/>
                </a:moveTo>
                <a:cubicBezTo>
                  <a:pt x="390154" y="534742"/>
                  <a:pt x="400527" y="545114"/>
                  <a:pt x="400527" y="557907"/>
                </a:cubicBezTo>
                <a:cubicBezTo>
                  <a:pt x="400527" y="570701"/>
                  <a:pt x="390154" y="581073"/>
                  <a:pt x="377361" y="581073"/>
                </a:cubicBezTo>
                <a:cubicBezTo>
                  <a:pt x="364566" y="581073"/>
                  <a:pt x="354196" y="570701"/>
                  <a:pt x="354196" y="557907"/>
                </a:cubicBezTo>
                <a:cubicBezTo>
                  <a:pt x="354196" y="545114"/>
                  <a:pt x="364566" y="534742"/>
                  <a:pt x="377361" y="534742"/>
                </a:cubicBezTo>
                <a:close/>
                <a:moveTo>
                  <a:pt x="200268" y="534742"/>
                </a:moveTo>
                <a:cubicBezTo>
                  <a:pt x="213065" y="534742"/>
                  <a:pt x="223437" y="545114"/>
                  <a:pt x="223437" y="557907"/>
                </a:cubicBezTo>
                <a:cubicBezTo>
                  <a:pt x="223437" y="570701"/>
                  <a:pt x="213065" y="581073"/>
                  <a:pt x="200268" y="581073"/>
                </a:cubicBezTo>
                <a:cubicBezTo>
                  <a:pt x="187472" y="581073"/>
                  <a:pt x="177095" y="570701"/>
                  <a:pt x="177095" y="557907"/>
                </a:cubicBezTo>
                <a:cubicBezTo>
                  <a:pt x="177095" y="545114"/>
                  <a:pt x="187472" y="534742"/>
                  <a:pt x="200268" y="534742"/>
                </a:cubicBezTo>
                <a:close/>
                <a:moveTo>
                  <a:pt x="23166" y="534742"/>
                </a:moveTo>
                <a:cubicBezTo>
                  <a:pt x="35960" y="534742"/>
                  <a:pt x="46330" y="545114"/>
                  <a:pt x="46330" y="557907"/>
                </a:cubicBezTo>
                <a:cubicBezTo>
                  <a:pt x="46330" y="570701"/>
                  <a:pt x="35960" y="581073"/>
                  <a:pt x="23166" y="581073"/>
                </a:cubicBezTo>
                <a:cubicBezTo>
                  <a:pt x="10370" y="581073"/>
                  <a:pt x="0" y="570701"/>
                  <a:pt x="0" y="557907"/>
                </a:cubicBezTo>
                <a:cubicBezTo>
                  <a:pt x="0" y="545114"/>
                  <a:pt x="10370" y="534742"/>
                  <a:pt x="23166" y="534742"/>
                </a:cubicBezTo>
                <a:close/>
                <a:moveTo>
                  <a:pt x="1083151" y="534737"/>
                </a:moveTo>
                <a:cubicBezTo>
                  <a:pt x="1095945" y="534737"/>
                  <a:pt x="1106317" y="545109"/>
                  <a:pt x="1106317" y="557902"/>
                </a:cubicBezTo>
                <a:cubicBezTo>
                  <a:pt x="1106317" y="570696"/>
                  <a:pt x="1095945" y="581068"/>
                  <a:pt x="1083151" y="581068"/>
                </a:cubicBezTo>
                <a:cubicBezTo>
                  <a:pt x="1070357" y="581068"/>
                  <a:pt x="1059985" y="570696"/>
                  <a:pt x="1059985" y="557902"/>
                </a:cubicBezTo>
                <a:cubicBezTo>
                  <a:pt x="1059985" y="545109"/>
                  <a:pt x="1070357" y="534737"/>
                  <a:pt x="1083151" y="534737"/>
                </a:cubicBezTo>
                <a:close/>
                <a:moveTo>
                  <a:pt x="906052" y="534737"/>
                </a:moveTo>
                <a:cubicBezTo>
                  <a:pt x="918846" y="534737"/>
                  <a:pt x="929218" y="545109"/>
                  <a:pt x="929218" y="557903"/>
                </a:cubicBezTo>
                <a:cubicBezTo>
                  <a:pt x="929218" y="570696"/>
                  <a:pt x="918846" y="581068"/>
                  <a:pt x="906052" y="581068"/>
                </a:cubicBezTo>
                <a:cubicBezTo>
                  <a:pt x="893258" y="581068"/>
                  <a:pt x="882886" y="570696"/>
                  <a:pt x="882886" y="557903"/>
                </a:cubicBezTo>
                <a:cubicBezTo>
                  <a:pt x="882886" y="545109"/>
                  <a:pt x="893258" y="534737"/>
                  <a:pt x="906052" y="534737"/>
                </a:cubicBezTo>
                <a:close/>
                <a:moveTo>
                  <a:pt x="733610" y="363379"/>
                </a:moveTo>
                <a:cubicBezTo>
                  <a:pt x="746408" y="363379"/>
                  <a:pt x="756783" y="373750"/>
                  <a:pt x="756783" y="386544"/>
                </a:cubicBezTo>
                <a:cubicBezTo>
                  <a:pt x="756783" y="399338"/>
                  <a:pt x="746408" y="409710"/>
                  <a:pt x="733610" y="409710"/>
                </a:cubicBezTo>
                <a:cubicBezTo>
                  <a:pt x="720813" y="409710"/>
                  <a:pt x="710439" y="399338"/>
                  <a:pt x="710439" y="386544"/>
                </a:cubicBezTo>
                <a:cubicBezTo>
                  <a:pt x="710439" y="373750"/>
                  <a:pt x="720813" y="363379"/>
                  <a:pt x="733610" y="363379"/>
                </a:cubicBezTo>
                <a:close/>
                <a:moveTo>
                  <a:pt x="556523" y="363379"/>
                </a:moveTo>
                <a:cubicBezTo>
                  <a:pt x="569317" y="363379"/>
                  <a:pt x="579689" y="373750"/>
                  <a:pt x="579689" y="386544"/>
                </a:cubicBezTo>
                <a:cubicBezTo>
                  <a:pt x="579689" y="399338"/>
                  <a:pt x="569317" y="409710"/>
                  <a:pt x="556523" y="409710"/>
                </a:cubicBezTo>
                <a:cubicBezTo>
                  <a:pt x="543730" y="409710"/>
                  <a:pt x="533358" y="399338"/>
                  <a:pt x="533358" y="386544"/>
                </a:cubicBezTo>
                <a:cubicBezTo>
                  <a:pt x="533358" y="373750"/>
                  <a:pt x="543730" y="363379"/>
                  <a:pt x="556523" y="363379"/>
                </a:cubicBezTo>
                <a:close/>
                <a:moveTo>
                  <a:pt x="379424" y="363379"/>
                </a:moveTo>
                <a:cubicBezTo>
                  <a:pt x="392219" y="363379"/>
                  <a:pt x="402590" y="373750"/>
                  <a:pt x="402590" y="386544"/>
                </a:cubicBezTo>
                <a:cubicBezTo>
                  <a:pt x="402590" y="399338"/>
                  <a:pt x="392219" y="409710"/>
                  <a:pt x="379424" y="409710"/>
                </a:cubicBezTo>
                <a:cubicBezTo>
                  <a:pt x="366630" y="409710"/>
                  <a:pt x="356258" y="399338"/>
                  <a:pt x="356258" y="386544"/>
                </a:cubicBezTo>
                <a:cubicBezTo>
                  <a:pt x="356258" y="373750"/>
                  <a:pt x="366630" y="363379"/>
                  <a:pt x="379424" y="363379"/>
                </a:cubicBezTo>
                <a:close/>
                <a:moveTo>
                  <a:pt x="202333" y="363379"/>
                </a:moveTo>
                <a:cubicBezTo>
                  <a:pt x="215130" y="363379"/>
                  <a:pt x="225502" y="373750"/>
                  <a:pt x="225502" y="386544"/>
                </a:cubicBezTo>
                <a:cubicBezTo>
                  <a:pt x="225502" y="399338"/>
                  <a:pt x="215130" y="409710"/>
                  <a:pt x="202333" y="409710"/>
                </a:cubicBezTo>
                <a:cubicBezTo>
                  <a:pt x="189536" y="409710"/>
                  <a:pt x="179163" y="399338"/>
                  <a:pt x="179163" y="386544"/>
                </a:cubicBezTo>
                <a:cubicBezTo>
                  <a:pt x="179163" y="373750"/>
                  <a:pt x="189536" y="363379"/>
                  <a:pt x="202333" y="363379"/>
                </a:cubicBezTo>
                <a:close/>
                <a:moveTo>
                  <a:pt x="25233" y="363379"/>
                </a:moveTo>
                <a:cubicBezTo>
                  <a:pt x="38024" y="363379"/>
                  <a:pt x="48396" y="373750"/>
                  <a:pt x="48396" y="386544"/>
                </a:cubicBezTo>
                <a:cubicBezTo>
                  <a:pt x="48396" y="399338"/>
                  <a:pt x="38024" y="409710"/>
                  <a:pt x="25233" y="409710"/>
                </a:cubicBezTo>
                <a:cubicBezTo>
                  <a:pt x="12434" y="409710"/>
                  <a:pt x="2067" y="399338"/>
                  <a:pt x="2067" y="386544"/>
                </a:cubicBezTo>
                <a:cubicBezTo>
                  <a:pt x="2067" y="373750"/>
                  <a:pt x="12434" y="363379"/>
                  <a:pt x="25233" y="363379"/>
                </a:cubicBezTo>
                <a:close/>
                <a:moveTo>
                  <a:pt x="1085215" y="363373"/>
                </a:moveTo>
                <a:cubicBezTo>
                  <a:pt x="1098009" y="363373"/>
                  <a:pt x="1108381" y="373745"/>
                  <a:pt x="1108381" y="386539"/>
                </a:cubicBezTo>
                <a:cubicBezTo>
                  <a:pt x="1108381" y="399334"/>
                  <a:pt x="1098009" y="409705"/>
                  <a:pt x="1085215" y="409705"/>
                </a:cubicBezTo>
                <a:cubicBezTo>
                  <a:pt x="1072421" y="409705"/>
                  <a:pt x="1062049" y="399334"/>
                  <a:pt x="1062049" y="386539"/>
                </a:cubicBezTo>
                <a:cubicBezTo>
                  <a:pt x="1062049" y="373745"/>
                  <a:pt x="1072421" y="363373"/>
                  <a:pt x="1085215" y="363373"/>
                </a:cubicBezTo>
                <a:close/>
                <a:moveTo>
                  <a:pt x="908116" y="363373"/>
                </a:moveTo>
                <a:cubicBezTo>
                  <a:pt x="920910" y="363373"/>
                  <a:pt x="931282" y="373745"/>
                  <a:pt x="931282" y="386539"/>
                </a:cubicBezTo>
                <a:cubicBezTo>
                  <a:pt x="931282" y="399334"/>
                  <a:pt x="920910" y="409705"/>
                  <a:pt x="908116" y="409705"/>
                </a:cubicBezTo>
                <a:cubicBezTo>
                  <a:pt x="895322" y="409705"/>
                  <a:pt x="884950" y="399334"/>
                  <a:pt x="884950" y="386539"/>
                </a:cubicBezTo>
                <a:cubicBezTo>
                  <a:pt x="884950" y="373745"/>
                  <a:pt x="895322" y="363373"/>
                  <a:pt x="908116" y="363373"/>
                </a:cubicBezTo>
                <a:close/>
                <a:moveTo>
                  <a:pt x="733610" y="171367"/>
                </a:moveTo>
                <a:cubicBezTo>
                  <a:pt x="746410" y="171367"/>
                  <a:pt x="756784" y="181739"/>
                  <a:pt x="756784" y="194532"/>
                </a:cubicBezTo>
                <a:cubicBezTo>
                  <a:pt x="756784" y="207326"/>
                  <a:pt x="746410" y="217698"/>
                  <a:pt x="733610" y="217698"/>
                </a:cubicBezTo>
                <a:cubicBezTo>
                  <a:pt x="720813" y="217698"/>
                  <a:pt x="710439" y="207326"/>
                  <a:pt x="710439" y="194532"/>
                </a:cubicBezTo>
                <a:cubicBezTo>
                  <a:pt x="710439" y="181739"/>
                  <a:pt x="720813" y="171367"/>
                  <a:pt x="733610" y="171367"/>
                </a:cubicBezTo>
                <a:close/>
                <a:moveTo>
                  <a:pt x="556524" y="171367"/>
                </a:moveTo>
                <a:cubicBezTo>
                  <a:pt x="569319" y="171367"/>
                  <a:pt x="579689" y="181739"/>
                  <a:pt x="579689" y="194533"/>
                </a:cubicBezTo>
                <a:cubicBezTo>
                  <a:pt x="579689" y="207327"/>
                  <a:pt x="569319" y="217698"/>
                  <a:pt x="556524" y="217698"/>
                </a:cubicBezTo>
                <a:cubicBezTo>
                  <a:pt x="543730" y="217698"/>
                  <a:pt x="533359" y="207327"/>
                  <a:pt x="533359" y="194533"/>
                </a:cubicBezTo>
                <a:cubicBezTo>
                  <a:pt x="533359" y="181739"/>
                  <a:pt x="543730" y="171367"/>
                  <a:pt x="556524" y="171367"/>
                </a:cubicBezTo>
                <a:close/>
                <a:moveTo>
                  <a:pt x="379425" y="171367"/>
                </a:moveTo>
                <a:cubicBezTo>
                  <a:pt x="392219" y="171367"/>
                  <a:pt x="402592" y="181739"/>
                  <a:pt x="402592" y="194533"/>
                </a:cubicBezTo>
                <a:cubicBezTo>
                  <a:pt x="402592" y="207327"/>
                  <a:pt x="392219" y="217698"/>
                  <a:pt x="379425" y="217698"/>
                </a:cubicBezTo>
                <a:cubicBezTo>
                  <a:pt x="366630" y="217698"/>
                  <a:pt x="356258" y="207327"/>
                  <a:pt x="356258" y="194533"/>
                </a:cubicBezTo>
                <a:cubicBezTo>
                  <a:pt x="356258" y="181739"/>
                  <a:pt x="366630" y="171367"/>
                  <a:pt x="379425" y="171367"/>
                </a:cubicBezTo>
                <a:close/>
                <a:moveTo>
                  <a:pt x="202334" y="171367"/>
                </a:moveTo>
                <a:cubicBezTo>
                  <a:pt x="215130" y="171367"/>
                  <a:pt x="225502" y="181739"/>
                  <a:pt x="225502" y="194533"/>
                </a:cubicBezTo>
                <a:cubicBezTo>
                  <a:pt x="225502" y="207327"/>
                  <a:pt x="215130" y="217699"/>
                  <a:pt x="202334" y="217699"/>
                </a:cubicBezTo>
                <a:cubicBezTo>
                  <a:pt x="189536" y="217699"/>
                  <a:pt x="179163" y="207327"/>
                  <a:pt x="179163" y="194533"/>
                </a:cubicBezTo>
                <a:cubicBezTo>
                  <a:pt x="179163" y="181739"/>
                  <a:pt x="189536" y="171367"/>
                  <a:pt x="202334" y="171367"/>
                </a:cubicBezTo>
                <a:close/>
                <a:moveTo>
                  <a:pt x="25233" y="171367"/>
                </a:moveTo>
                <a:cubicBezTo>
                  <a:pt x="38027" y="171367"/>
                  <a:pt x="48396" y="181739"/>
                  <a:pt x="48396" y="194533"/>
                </a:cubicBezTo>
                <a:cubicBezTo>
                  <a:pt x="48396" y="207327"/>
                  <a:pt x="38027" y="217699"/>
                  <a:pt x="25233" y="217699"/>
                </a:cubicBezTo>
                <a:cubicBezTo>
                  <a:pt x="12434" y="217699"/>
                  <a:pt x="2067" y="207327"/>
                  <a:pt x="2067" y="194533"/>
                </a:cubicBezTo>
                <a:cubicBezTo>
                  <a:pt x="2067" y="181739"/>
                  <a:pt x="12434" y="171367"/>
                  <a:pt x="25233" y="171367"/>
                </a:cubicBezTo>
                <a:close/>
                <a:moveTo>
                  <a:pt x="1085215" y="171362"/>
                </a:moveTo>
                <a:cubicBezTo>
                  <a:pt x="1098009" y="171362"/>
                  <a:pt x="1108381" y="181734"/>
                  <a:pt x="1108381" y="194528"/>
                </a:cubicBezTo>
                <a:cubicBezTo>
                  <a:pt x="1108381" y="207322"/>
                  <a:pt x="1098009" y="217694"/>
                  <a:pt x="1085215" y="217694"/>
                </a:cubicBezTo>
                <a:cubicBezTo>
                  <a:pt x="1072421" y="217694"/>
                  <a:pt x="1062049" y="207322"/>
                  <a:pt x="1062049" y="194528"/>
                </a:cubicBezTo>
                <a:cubicBezTo>
                  <a:pt x="1062049" y="181734"/>
                  <a:pt x="1072421" y="171362"/>
                  <a:pt x="1085215" y="171362"/>
                </a:cubicBezTo>
                <a:close/>
                <a:moveTo>
                  <a:pt x="908116" y="171362"/>
                </a:moveTo>
                <a:cubicBezTo>
                  <a:pt x="920910" y="171362"/>
                  <a:pt x="931282" y="181734"/>
                  <a:pt x="931282" y="194528"/>
                </a:cubicBezTo>
                <a:cubicBezTo>
                  <a:pt x="931282" y="207322"/>
                  <a:pt x="920910" y="217694"/>
                  <a:pt x="908116" y="217694"/>
                </a:cubicBezTo>
                <a:cubicBezTo>
                  <a:pt x="895322" y="217694"/>
                  <a:pt x="884950" y="207322"/>
                  <a:pt x="884950" y="194528"/>
                </a:cubicBezTo>
                <a:cubicBezTo>
                  <a:pt x="884950" y="181734"/>
                  <a:pt x="895322" y="171362"/>
                  <a:pt x="908116" y="171362"/>
                </a:cubicBezTo>
                <a:close/>
                <a:moveTo>
                  <a:pt x="735676" y="4"/>
                </a:moveTo>
                <a:cubicBezTo>
                  <a:pt x="748475" y="4"/>
                  <a:pt x="758849" y="10376"/>
                  <a:pt x="758849" y="23170"/>
                </a:cubicBezTo>
                <a:cubicBezTo>
                  <a:pt x="758849" y="35964"/>
                  <a:pt x="748475" y="46336"/>
                  <a:pt x="735676" y="46336"/>
                </a:cubicBezTo>
                <a:cubicBezTo>
                  <a:pt x="722879" y="46336"/>
                  <a:pt x="712504" y="35964"/>
                  <a:pt x="712504" y="23170"/>
                </a:cubicBezTo>
                <a:cubicBezTo>
                  <a:pt x="712504" y="10376"/>
                  <a:pt x="722879" y="4"/>
                  <a:pt x="735676" y="4"/>
                </a:cubicBezTo>
                <a:close/>
                <a:moveTo>
                  <a:pt x="558589" y="4"/>
                </a:moveTo>
                <a:cubicBezTo>
                  <a:pt x="571384" y="4"/>
                  <a:pt x="581753" y="10376"/>
                  <a:pt x="581753" y="23170"/>
                </a:cubicBezTo>
                <a:cubicBezTo>
                  <a:pt x="581753" y="35964"/>
                  <a:pt x="571384" y="46336"/>
                  <a:pt x="558589" y="46336"/>
                </a:cubicBezTo>
                <a:cubicBezTo>
                  <a:pt x="545797" y="46336"/>
                  <a:pt x="535424" y="35964"/>
                  <a:pt x="535424" y="23170"/>
                </a:cubicBezTo>
                <a:cubicBezTo>
                  <a:pt x="535424" y="10376"/>
                  <a:pt x="545797" y="4"/>
                  <a:pt x="558589" y="4"/>
                </a:cubicBezTo>
                <a:close/>
                <a:moveTo>
                  <a:pt x="381491" y="4"/>
                </a:moveTo>
                <a:cubicBezTo>
                  <a:pt x="394285" y="4"/>
                  <a:pt x="404657" y="10376"/>
                  <a:pt x="404657" y="23170"/>
                </a:cubicBezTo>
                <a:cubicBezTo>
                  <a:pt x="404657" y="35964"/>
                  <a:pt x="394285" y="46336"/>
                  <a:pt x="381491" y="46336"/>
                </a:cubicBezTo>
                <a:cubicBezTo>
                  <a:pt x="368695" y="46336"/>
                  <a:pt x="358325" y="35964"/>
                  <a:pt x="358325" y="23170"/>
                </a:cubicBezTo>
                <a:cubicBezTo>
                  <a:pt x="358325" y="10376"/>
                  <a:pt x="368695" y="4"/>
                  <a:pt x="381491" y="4"/>
                </a:cubicBezTo>
                <a:close/>
                <a:moveTo>
                  <a:pt x="204399" y="4"/>
                </a:moveTo>
                <a:cubicBezTo>
                  <a:pt x="217196" y="4"/>
                  <a:pt x="227567" y="10376"/>
                  <a:pt x="227567" y="23170"/>
                </a:cubicBezTo>
                <a:cubicBezTo>
                  <a:pt x="227567" y="35964"/>
                  <a:pt x="217196" y="46336"/>
                  <a:pt x="204399" y="46336"/>
                </a:cubicBezTo>
                <a:cubicBezTo>
                  <a:pt x="191602" y="46336"/>
                  <a:pt x="181229" y="35964"/>
                  <a:pt x="181229" y="23170"/>
                </a:cubicBezTo>
                <a:cubicBezTo>
                  <a:pt x="181229" y="10376"/>
                  <a:pt x="191602" y="4"/>
                  <a:pt x="204399" y="4"/>
                </a:cubicBezTo>
                <a:close/>
                <a:moveTo>
                  <a:pt x="27298" y="4"/>
                </a:moveTo>
                <a:cubicBezTo>
                  <a:pt x="40089" y="4"/>
                  <a:pt x="50461" y="10376"/>
                  <a:pt x="50461" y="23170"/>
                </a:cubicBezTo>
                <a:cubicBezTo>
                  <a:pt x="50461" y="35964"/>
                  <a:pt x="40089" y="46336"/>
                  <a:pt x="27298" y="46336"/>
                </a:cubicBezTo>
                <a:cubicBezTo>
                  <a:pt x="14497" y="46336"/>
                  <a:pt x="4131" y="35964"/>
                  <a:pt x="4131" y="23170"/>
                </a:cubicBezTo>
                <a:cubicBezTo>
                  <a:pt x="4131" y="10376"/>
                  <a:pt x="14497" y="4"/>
                  <a:pt x="27298" y="4"/>
                </a:cubicBezTo>
                <a:close/>
                <a:moveTo>
                  <a:pt x="1087280" y="0"/>
                </a:moveTo>
                <a:cubicBezTo>
                  <a:pt x="1100074" y="0"/>
                  <a:pt x="1110446" y="10371"/>
                  <a:pt x="1110446" y="23165"/>
                </a:cubicBezTo>
                <a:cubicBezTo>
                  <a:pt x="1110446" y="35959"/>
                  <a:pt x="1100074" y="46331"/>
                  <a:pt x="1087280" y="46331"/>
                </a:cubicBezTo>
                <a:cubicBezTo>
                  <a:pt x="1074486" y="46331"/>
                  <a:pt x="1064114" y="35959"/>
                  <a:pt x="1064114" y="23165"/>
                </a:cubicBezTo>
                <a:cubicBezTo>
                  <a:pt x="1064114" y="10371"/>
                  <a:pt x="1074486" y="0"/>
                  <a:pt x="1087280" y="0"/>
                </a:cubicBezTo>
                <a:close/>
                <a:moveTo>
                  <a:pt x="910181" y="0"/>
                </a:moveTo>
                <a:cubicBezTo>
                  <a:pt x="922975" y="0"/>
                  <a:pt x="933347" y="10371"/>
                  <a:pt x="933347" y="23165"/>
                </a:cubicBezTo>
                <a:cubicBezTo>
                  <a:pt x="933347" y="35959"/>
                  <a:pt x="922975" y="46331"/>
                  <a:pt x="910181" y="46331"/>
                </a:cubicBezTo>
                <a:cubicBezTo>
                  <a:pt x="897387" y="46331"/>
                  <a:pt x="887015" y="35959"/>
                  <a:pt x="887015" y="23165"/>
                </a:cubicBezTo>
                <a:cubicBezTo>
                  <a:pt x="887015" y="10371"/>
                  <a:pt x="897387" y="0"/>
                  <a:pt x="91018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7" name="Google Shape;37;p2"/>
          <p:cNvSpPr/>
          <p:nvPr/>
        </p:nvSpPr>
        <p:spPr>
          <a:xfrm>
            <a:off x="5614887" y="6330365"/>
            <a:ext cx="246900" cy="2469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38" name="Google Shape;38;p2"/>
          <p:cNvSpPr/>
          <p:nvPr/>
        </p:nvSpPr>
        <p:spPr>
          <a:xfrm rot="3553164">
            <a:off x="6478339" y="4820497"/>
            <a:ext cx="2124467" cy="2107643"/>
          </a:xfrm>
          <a:prstGeom prst="pie">
            <a:avLst>
              <a:gd name="adj1" fmla="val 0"/>
              <a:gd name="adj2" fmla="val 10837342"/>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39" name="Google Shape;39;p2"/>
          <p:cNvSpPr/>
          <p:nvPr/>
        </p:nvSpPr>
        <p:spPr>
          <a:xfrm rot="-3655814">
            <a:off x="7148915" y="4655664"/>
            <a:ext cx="3082279" cy="2649454"/>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0" name="Google Shape;40;p2"/>
          <p:cNvSpPr/>
          <p:nvPr/>
        </p:nvSpPr>
        <p:spPr>
          <a:xfrm rot="5400000">
            <a:off x="9350227" y="2772892"/>
            <a:ext cx="1013700" cy="1371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1" name="Google Shape;41;p2"/>
          <p:cNvSpPr/>
          <p:nvPr/>
        </p:nvSpPr>
        <p:spPr>
          <a:xfrm rot="2662362">
            <a:off x="-42717" y="455464"/>
            <a:ext cx="1015746" cy="500011"/>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2" name="Google Shape;42;p2"/>
          <p:cNvSpPr/>
          <p:nvPr/>
        </p:nvSpPr>
        <p:spPr>
          <a:xfrm rot="-5400000">
            <a:off x="641630" y="5895234"/>
            <a:ext cx="303300" cy="1039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43" name="Google Shape;43;p2"/>
          <p:cNvSpPr/>
          <p:nvPr/>
        </p:nvSpPr>
        <p:spPr>
          <a:xfrm>
            <a:off x="254369" y="5616618"/>
            <a:ext cx="479700" cy="4572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4" name="Google Shape;44;p2"/>
          <p:cNvSpPr/>
          <p:nvPr/>
        </p:nvSpPr>
        <p:spPr>
          <a:xfrm rot="-7578694">
            <a:off x="844542" y="5974267"/>
            <a:ext cx="1398717" cy="722822"/>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5" name="Google Shape;45;p2"/>
          <p:cNvSpPr txBox="1"/>
          <p:nvPr/>
        </p:nvSpPr>
        <p:spPr>
          <a:xfrm rot="5400000" flipH="1">
            <a:off x="-677650" y="6348325"/>
            <a:ext cx="1579800" cy="34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accent3"/>
                </a:solidFill>
                <a:latin typeface="Barlow Condensed"/>
                <a:ea typeface="Barlow Condensed"/>
                <a:cs typeface="Barlow Condensed"/>
                <a:sym typeface="Barlow Condensed"/>
              </a:rPr>
              <a:t>SLIDESMANIA.COM</a:t>
            </a:r>
            <a:endParaRPr sz="1200">
              <a:solidFill>
                <a:schemeClr val="accent3"/>
              </a:solidFill>
              <a:latin typeface="Barlow Condensed"/>
              <a:ea typeface="Barlow Condensed"/>
              <a:cs typeface="Barlow Condensed"/>
              <a:sym typeface="Barlow Condense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64"/>
        <p:cNvGrpSpPr/>
        <p:nvPr/>
      </p:nvGrpSpPr>
      <p:grpSpPr>
        <a:xfrm>
          <a:off x="0" y="0"/>
          <a:ext cx="0" cy="0"/>
          <a:chOff x="0" y="0"/>
          <a:chExt cx="0" cy="0"/>
        </a:xfrm>
      </p:grpSpPr>
      <p:sp>
        <p:nvSpPr>
          <p:cNvPr id="65" name="Google Shape;65;p4"/>
          <p:cNvSpPr txBox="1">
            <a:spLocks noGrp="1"/>
          </p:cNvSpPr>
          <p:nvPr>
            <p:ph type="title"/>
          </p:nvPr>
        </p:nvSpPr>
        <p:spPr>
          <a:xfrm>
            <a:off x="415600" y="1308900"/>
            <a:ext cx="8444100" cy="3782700"/>
          </a:xfrm>
          <a:prstGeom prst="rect">
            <a:avLst/>
          </a:prstGeom>
        </p:spPr>
        <p:txBody>
          <a:bodyPr spcFirstLastPara="1" wrap="square" lIns="121900" tIns="121900" rIns="121900" bIns="121900" anchor="ctr" anchorCtr="0">
            <a:noAutofit/>
          </a:bodyPr>
          <a:lstStyle>
            <a:lvl1pPr lvl="0" rtl="0">
              <a:spcBef>
                <a:spcPts val="0"/>
              </a:spcBef>
              <a:spcAft>
                <a:spcPts val="0"/>
              </a:spcAft>
              <a:buClr>
                <a:schemeClr val="accent2"/>
              </a:buClr>
              <a:buSzPts val="6000"/>
              <a:buNone/>
              <a:defRPr sz="6000">
                <a:solidFill>
                  <a:schemeClr val="accent2"/>
                </a:solidFill>
                <a:latin typeface="Calibri" panose="020F0502020204030204" pitchFamily="34" charset="0"/>
                <a:cs typeface="Calibri" panose="020F0502020204030204" pitchFamily="34" charset="0"/>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66" name="Google Shape;66;p4"/>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67" name="Google Shape;67;p4"/>
          <p:cNvSpPr/>
          <p:nvPr/>
        </p:nvSpPr>
        <p:spPr>
          <a:xfrm>
            <a:off x="9473013" y="160315"/>
            <a:ext cx="1168800" cy="11688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8" name="Google Shape;68;p4"/>
          <p:cNvSpPr/>
          <p:nvPr/>
        </p:nvSpPr>
        <p:spPr>
          <a:xfrm>
            <a:off x="10005969" y="1489870"/>
            <a:ext cx="385500" cy="385500"/>
          </a:xfrm>
          <a:prstGeom prst="ellipse">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69" name="Google Shape;69;p4"/>
          <p:cNvSpPr/>
          <p:nvPr/>
        </p:nvSpPr>
        <p:spPr>
          <a:xfrm rot="5400000">
            <a:off x="11029805" y="328105"/>
            <a:ext cx="1562400" cy="1371600"/>
          </a:xfrm>
          <a:prstGeom prst="triangle">
            <a:avLst>
              <a:gd name="adj" fmla="val 50000"/>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70" name="Google Shape;70;p4"/>
          <p:cNvSpPr/>
          <p:nvPr/>
        </p:nvSpPr>
        <p:spPr>
          <a:xfrm>
            <a:off x="11647468" y="46525"/>
            <a:ext cx="370200" cy="319200"/>
          </a:xfrm>
          <a:prstGeom prst="triangle">
            <a:avLst>
              <a:gd name="adj"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10933609" y="1900883"/>
            <a:ext cx="1535400" cy="1535400"/>
          </a:xfrm>
          <a:prstGeom prst="ellipse">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72" name="Google Shape;72;p4"/>
          <p:cNvSpPr/>
          <p:nvPr/>
        </p:nvSpPr>
        <p:spPr>
          <a:xfrm>
            <a:off x="7324976" y="6605121"/>
            <a:ext cx="765300" cy="7653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73" name="Google Shape;73;p4"/>
          <p:cNvSpPr/>
          <p:nvPr/>
        </p:nvSpPr>
        <p:spPr>
          <a:xfrm>
            <a:off x="11704321" y="4798194"/>
            <a:ext cx="303300" cy="1039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74" name="Google Shape;74;p4"/>
          <p:cNvSpPr/>
          <p:nvPr/>
        </p:nvSpPr>
        <p:spPr>
          <a:xfrm>
            <a:off x="10807566" y="5383731"/>
            <a:ext cx="386700" cy="733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75" name="Google Shape;75;p4"/>
          <p:cNvSpPr/>
          <p:nvPr/>
        </p:nvSpPr>
        <p:spPr>
          <a:xfrm>
            <a:off x="9637768" y="4565127"/>
            <a:ext cx="386700" cy="537300"/>
          </a:xfrm>
          <a:prstGeom prst="rect">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76" name="Google Shape;76;p4"/>
          <p:cNvSpPr/>
          <p:nvPr/>
        </p:nvSpPr>
        <p:spPr>
          <a:xfrm rot="-9778265">
            <a:off x="9738721" y="2307737"/>
            <a:ext cx="1047195" cy="483797"/>
          </a:xfrm>
          <a:custGeom>
            <a:avLst/>
            <a:gdLst/>
            <a:ahLst/>
            <a:cxnLst/>
            <a:rect l="l" t="t" r="r" b="b"/>
            <a:pathLst>
              <a:path w="1048464" h="484383" extrusionOk="0">
                <a:moveTo>
                  <a:pt x="396123" y="469877"/>
                </a:moveTo>
                <a:cubicBezTo>
                  <a:pt x="354981" y="460412"/>
                  <a:pt x="314811" y="446314"/>
                  <a:pt x="276559" y="427591"/>
                </a:cubicBezTo>
                <a:cubicBezTo>
                  <a:pt x="104300" y="343274"/>
                  <a:pt x="-2288" y="178455"/>
                  <a:pt x="37" y="0"/>
                </a:cubicBezTo>
                <a:lnTo>
                  <a:pt x="136794" y="1485"/>
                </a:lnTo>
                <a:lnTo>
                  <a:pt x="139812" y="51937"/>
                </a:lnTo>
                <a:cubicBezTo>
                  <a:pt x="152403" y="100355"/>
                  <a:pt x="191891" y="138404"/>
                  <a:pt x="242909" y="145186"/>
                </a:cubicBezTo>
                <a:cubicBezTo>
                  <a:pt x="310932" y="154230"/>
                  <a:pt x="373693" y="104265"/>
                  <a:pt x="383090" y="33586"/>
                </a:cubicBezTo>
                <a:lnTo>
                  <a:pt x="381329" y="4141"/>
                </a:lnTo>
                <a:lnTo>
                  <a:pt x="524232" y="5693"/>
                </a:lnTo>
                <a:lnTo>
                  <a:pt x="1048464" y="5693"/>
                </a:lnTo>
                <a:cubicBezTo>
                  <a:pt x="1048464" y="183896"/>
                  <a:pt x="940057" y="347347"/>
                  <a:pt x="767109" y="429909"/>
                </a:cubicBezTo>
                <a:cubicBezTo>
                  <a:pt x="651721" y="484993"/>
                  <a:pt x="519548" y="498275"/>
                  <a:pt x="396123" y="46987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77" name="Google Shape;77;p4"/>
          <p:cNvSpPr/>
          <p:nvPr/>
        </p:nvSpPr>
        <p:spPr>
          <a:xfrm rot="4051234">
            <a:off x="8315763" y="674657"/>
            <a:ext cx="1398494" cy="722707"/>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78" name="Google Shape;78;p4"/>
          <p:cNvSpPr/>
          <p:nvPr/>
        </p:nvSpPr>
        <p:spPr>
          <a:xfrm rot="10800000">
            <a:off x="9962142" y="3830849"/>
            <a:ext cx="683400" cy="683400"/>
          </a:xfrm>
          <a:prstGeom prst="corner">
            <a:avLst>
              <a:gd name="adj1" fmla="val 50000"/>
              <a:gd name="adj2"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79" name="Google Shape;79;p4"/>
          <p:cNvSpPr/>
          <p:nvPr/>
        </p:nvSpPr>
        <p:spPr>
          <a:xfrm>
            <a:off x="11029284" y="3638067"/>
            <a:ext cx="1114574" cy="775147"/>
          </a:xfrm>
          <a:custGeom>
            <a:avLst/>
            <a:gdLst/>
            <a:ahLst/>
            <a:cxnLst/>
            <a:rect l="l" t="t" r="r" b="b"/>
            <a:pathLst>
              <a:path w="1114574" h="775147" extrusionOk="0">
                <a:moveTo>
                  <a:pt x="562715" y="728814"/>
                </a:moveTo>
                <a:cubicBezTo>
                  <a:pt x="575508" y="728814"/>
                  <a:pt x="585880" y="739186"/>
                  <a:pt x="585880" y="751981"/>
                </a:cubicBezTo>
                <a:cubicBezTo>
                  <a:pt x="585880" y="764775"/>
                  <a:pt x="575508" y="775147"/>
                  <a:pt x="562715" y="775147"/>
                </a:cubicBezTo>
                <a:cubicBezTo>
                  <a:pt x="549922" y="775147"/>
                  <a:pt x="539550" y="764775"/>
                  <a:pt x="539550" y="751981"/>
                </a:cubicBezTo>
                <a:cubicBezTo>
                  <a:pt x="539550" y="739186"/>
                  <a:pt x="549922" y="728814"/>
                  <a:pt x="562715" y="728814"/>
                </a:cubicBezTo>
                <a:close/>
                <a:moveTo>
                  <a:pt x="385617" y="728814"/>
                </a:moveTo>
                <a:cubicBezTo>
                  <a:pt x="398412" y="728814"/>
                  <a:pt x="408783" y="739186"/>
                  <a:pt x="408783" y="751981"/>
                </a:cubicBezTo>
                <a:cubicBezTo>
                  <a:pt x="408783" y="764775"/>
                  <a:pt x="398412" y="775147"/>
                  <a:pt x="385617" y="775147"/>
                </a:cubicBezTo>
                <a:cubicBezTo>
                  <a:pt x="372822" y="775147"/>
                  <a:pt x="362450" y="764775"/>
                  <a:pt x="362450" y="751981"/>
                </a:cubicBezTo>
                <a:cubicBezTo>
                  <a:pt x="362450" y="739186"/>
                  <a:pt x="372822" y="728814"/>
                  <a:pt x="385617" y="728814"/>
                </a:cubicBezTo>
                <a:close/>
                <a:moveTo>
                  <a:pt x="208527" y="728814"/>
                </a:moveTo>
                <a:cubicBezTo>
                  <a:pt x="221322" y="728814"/>
                  <a:pt x="231693" y="739186"/>
                  <a:pt x="231693" y="751981"/>
                </a:cubicBezTo>
                <a:cubicBezTo>
                  <a:pt x="231693" y="764775"/>
                  <a:pt x="221322" y="775147"/>
                  <a:pt x="208527" y="775147"/>
                </a:cubicBezTo>
                <a:cubicBezTo>
                  <a:pt x="195729" y="775147"/>
                  <a:pt x="185355" y="764775"/>
                  <a:pt x="185355" y="751981"/>
                </a:cubicBezTo>
                <a:cubicBezTo>
                  <a:pt x="185355" y="739186"/>
                  <a:pt x="195729" y="728814"/>
                  <a:pt x="208527" y="728814"/>
                </a:cubicBezTo>
                <a:close/>
                <a:moveTo>
                  <a:pt x="31424" y="728814"/>
                </a:moveTo>
                <a:cubicBezTo>
                  <a:pt x="44214" y="728814"/>
                  <a:pt x="54587" y="739186"/>
                  <a:pt x="54587" y="751981"/>
                </a:cubicBezTo>
                <a:cubicBezTo>
                  <a:pt x="54587" y="764775"/>
                  <a:pt x="44214" y="775147"/>
                  <a:pt x="31424" y="775147"/>
                </a:cubicBezTo>
                <a:cubicBezTo>
                  <a:pt x="18625" y="775147"/>
                  <a:pt x="8256" y="764775"/>
                  <a:pt x="8256" y="751981"/>
                </a:cubicBezTo>
                <a:cubicBezTo>
                  <a:pt x="8256" y="739186"/>
                  <a:pt x="18625" y="728814"/>
                  <a:pt x="31424" y="728814"/>
                </a:cubicBezTo>
                <a:close/>
                <a:moveTo>
                  <a:pt x="739805" y="728813"/>
                </a:moveTo>
                <a:cubicBezTo>
                  <a:pt x="752603" y="728813"/>
                  <a:pt x="762977" y="739186"/>
                  <a:pt x="762977" y="751981"/>
                </a:cubicBezTo>
                <a:cubicBezTo>
                  <a:pt x="762977" y="764775"/>
                  <a:pt x="752603" y="775147"/>
                  <a:pt x="739805" y="775147"/>
                </a:cubicBezTo>
                <a:cubicBezTo>
                  <a:pt x="727009" y="775147"/>
                  <a:pt x="716633" y="764775"/>
                  <a:pt x="716633" y="751981"/>
                </a:cubicBezTo>
                <a:cubicBezTo>
                  <a:pt x="716633" y="739186"/>
                  <a:pt x="727009" y="728813"/>
                  <a:pt x="739805" y="728813"/>
                </a:cubicBezTo>
                <a:close/>
                <a:moveTo>
                  <a:pt x="1091408" y="728809"/>
                </a:moveTo>
                <a:cubicBezTo>
                  <a:pt x="1104202" y="728809"/>
                  <a:pt x="1114574" y="739181"/>
                  <a:pt x="1114574" y="751975"/>
                </a:cubicBezTo>
                <a:cubicBezTo>
                  <a:pt x="1114574" y="764769"/>
                  <a:pt x="1104202" y="775142"/>
                  <a:pt x="1091408" y="775142"/>
                </a:cubicBezTo>
                <a:cubicBezTo>
                  <a:pt x="1078614" y="775142"/>
                  <a:pt x="1068242" y="764769"/>
                  <a:pt x="1068242" y="751975"/>
                </a:cubicBezTo>
                <a:cubicBezTo>
                  <a:pt x="1068242" y="739181"/>
                  <a:pt x="1078614" y="728809"/>
                  <a:pt x="1091408" y="728809"/>
                </a:cubicBezTo>
                <a:close/>
                <a:moveTo>
                  <a:pt x="914309" y="728809"/>
                </a:moveTo>
                <a:cubicBezTo>
                  <a:pt x="927103" y="728809"/>
                  <a:pt x="937475" y="739181"/>
                  <a:pt x="937475" y="751975"/>
                </a:cubicBezTo>
                <a:cubicBezTo>
                  <a:pt x="937475" y="764769"/>
                  <a:pt x="927103" y="775142"/>
                  <a:pt x="914309" y="775142"/>
                </a:cubicBezTo>
                <a:cubicBezTo>
                  <a:pt x="901515" y="775142"/>
                  <a:pt x="891143" y="764769"/>
                  <a:pt x="891143" y="751975"/>
                </a:cubicBezTo>
                <a:cubicBezTo>
                  <a:pt x="891143" y="739181"/>
                  <a:pt x="901515" y="728809"/>
                  <a:pt x="914309" y="728809"/>
                </a:cubicBezTo>
                <a:close/>
                <a:moveTo>
                  <a:pt x="731544" y="534742"/>
                </a:moveTo>
                <a:cubicBezTo>
                  <a:pt x="744345" y="534742"/>
                  <a:pt x="754719" y="545113"/>
                  <a:pt x="754719" y="557907"/>
                </a:cubicBezTo>
                <a:cubicBezTo>
                  <a:pt x="754719" y="570701"/>
                  <a:pt x="744345" y="581073"/>
                  <a:pt x="731544" y="581073"/>
                </a:cubicBezTo>
                <a:cubicBezTo>
                  <a:pt x="718748" y="581073"/>
                  <a:pt x="708374" y="570701"/>
                  <a:pt x="708374" y="557907"/>
                </a:cubicBezTo>
                <a:cubicBezTo>
                  <a:pt x="708374" y="545113"/>
                  <a:pt x="718748" y="534742"/>
                  <a:pt x="731544" y="534742"/>
                </a:cubicBezTo>
                <a:close/>
                <a:moveTo>
                  <a:pt x="554460" y="534742"/>
                </a:moveTo>
                <a:cubicBezTo>
                  <a:pt x="567253" y="534742"/>
                  <a:pt x="577624" y="545114"/>
                  <a:pt x="577624" y="557907"/>
                </a:cubicBezTo>
                <a:cubicBezTo>
                  <a:pt x="577624" y="570701"/>
                  <a:pt x="567253" y="581073"/>
                  <a:pt x="554460" y="581073"/>
                </a:cubicBezTo>
                <a:cubicBezTo>
                  <a:pt x="541665" y="581073"/>
                  <a:pt x="531294" y="570701"/>
                  <a:pt x="531294" y="557907"/>
                </a:cubicBezTo>
                <a:cubicBezTo>
                  <a:pt x="531294" y="545114"/>
                  <a:pt x="541665" y="534742"/>
                  <a:pt x="554460" y="534742"/>
                </a:cubicBezTo>
                <a:close/>
                <a:moveTo>
                  <a:pt x="377361" y="534742"/>
                </a:moveTo>
                <a:cubicBezTo>
                  <a:pt x="390154" y="534742"/>
                  <a:pt x="400527" y="545114"/>
                  <a:pt x="400527" y="557907"/>
                </a:cubicBezTo>
                <a:cubicBezTo>
                  <a:pt x="400527" y="570701"/>
                  <a:pt x="390154" y="581073"/>
                  <a:pt x="377361" y="581073"/>
                </a:cubicBezTo>
                <a:cubicBezTo>
                  <a:pt x="364566" y="581073"/>
                  <a:pt x="354196" y="570701"/>
                  <a:pt x="354196" y="557907"/>
                </a:cubicBezTo>
                <a:cubicBezTo>
                  <a:pt x="354196" y="545114"/>
                  <a:pt x="364566" y="534742"/>
                  <a:pt x="377361" y="534742"/>
                </a:cubicBezTo>
                <a:close/>
                <a:moveTo>
                  <a:pt x="200268" y="534742"/>
                </a:moveTo>
                <a:cubicBezTo>
                  <a:pt x="213065" y="534742"/>
                  <a:pt x="223437" y="545114"/>
                  <a:pt x="223437" y="557907"/>
                </a:cubicBezTo>
                <a:cubicBezTo>
                  <a:pt x="223437" y="570701"/>
                  <a:pt x="213065" y="581073"/>
                  <a:pt x="200268" y="581073"/>
                </a:cubicBezTo>
                <a:cubicBezTo>
                  <a:pt x="187472" y="581073"/>
                  <a:pt x="177095" y="570701"/>
                  <a:pt x="177095" y="557907"/>
                </a:cubicBezTo>
                <a:cubicBezTo>
                  <a:pt x="177095" y="545114"/>
                  <a:pt x="187472" y="534742"/>
                  <a:pt x="200268" y="534742"/>
                </a:cubicBezTo>
                <a:close/>
                <a:moveTo>
                  <a:pt x="23166" y="534742"/>
                </a:moveTo>
                <a:cubicBezTo>
                  <a:pt x="35960" y="534742"/>
                  <a:pt x="46330" y="545114"/>
                  <a:pt x="46330" y="557907"/>
                </a:cubicBezTo>
                <a:cubicBezTo>
                  <a:pt x="46330" y="570701"/>
                  <a:pt x="35960" y="581073"/>
                  <a:pt x="23166" y="581073"/>
                </a:cubicBezTo>
                <a:cubicBezTo>
                  <a:pt x="10370" y="581073"/>
                  <a:pt x="0" y="570701"/>
                  <a:pt x="0" y="557907"/>
                </a:cubicBezTo>
                <a:cubicBezTo>
                  <a:pt x="0" y="545114"/>
                  <a:pt x="10370" y="534742"/>
                  <a:pt x="23166" y="534742"/>
                </a:cubicBezTo>
                <a:close/>
                <a:moveTo>
                  <a:pt x="1083151" y="534737"/>
                </a:moveTo>
                <a:cubicBezTo>
                  <a:pt x="1095945" y="534737"/>
                  <a:pt x="1106317" y="545109"/>
                  <a:pt x="1106317" y="557902"/>
                </a:cubicBezTo>
                <a:cubicBezTo>
                  <a:pt x="1106317" y="570696"/>
                  <a:pt x="1095945" y="581068"/>
                  <a:pt x="1083151" y="581068"/>
                </a:cubicBezTo>
                <a:cubicBezTo>
                  <a:pt x="1070357" y="581068"/>
                  <a:pt x="1059985" y="570696"/>
                  <a:pt x="1059985" y="557902"/>
                </a:cubicBezTo>
                <a:cubicBezTo>
                  <a:pt x="1059985" y="545109"/>
                  <a:pt x="1070357" y="534737"/>
                  <a:pt x="1083151" y="534737"/>
                </a:cubicBezTo>
                <a:close/>
                <a:moveTo>
                  <a:pt x="906052" y="534737"/>
                </a:moveTo>
                <a:cubicBezTo>
                  <a:pt x="918846" y="534737"/>
                  <a:pt x="929218" y="545109"/>
                  <a:pt x="929218" y="557903"/>
                </a:cubicBezTo>
                <a:cubicBezTo>
                  <a:pt x="929218" y="570696"/>
                  <a:pt x="918846" y="581068"/>
                  <a:pt x="906052" y="581068"/>
                </a:cubicBezTo>
                <a:cubicBezTo>
                  <a:pt x="893258" y="581068"/>
                  <a:pt x="882886" y="570696"/>
                  <a:pt x="882886" y="557903"/>
                </a:cubicBezTo>
                <a:cubicBezTo>
                  <a:pt x="882886" y="545109"/>
                  <a:pt x="893258" y="534737"/>
                  <a:pt x="906052" y="534737"/>
                </a:cubicBezTo>
                <a:close/>
                <a:moveTo>
                  <a:pt x="733610" y="363379"/>
                </a:moveTo>
                <a:cubicBezTo>
                  <a:pt x="746408" y="363379"/>
                  <a:pt x="756783" y="373750"/>
                  <a:pt x="756783" y="386544"/>
                </a:cubicBezTo>
                <a:cubicBezTo>
                  <a:pt x="756783" y="399338"/>
                  <a:pt x="746408" y="409710"/>
                  <a:pt x="733610" y="409710"/>
                </a:cubicBezTo>
                <a:cubicBezTo>
                  <a:pt x="720813" y="409710"/>
                  <a:pt x="710439" y="399338"/>
                  <a:pt x="710439" y="386544"/>
                </a:cubicBezTo>
                <a:cubicBezTo>
                  <a:pt x="710439" y="373750"/>
                  <a:pt x="720813" y="363379"/>
                  <a:pt x="733610" y="363379"/>
                </a:cubicBezTo>
                <a:close/>
                <a:moveTo>
                  <a:pt x="556523" y="363379"/>
                </a:moveTo>
                <a:cubicBezTo>
                  <a:pt x="569317" y="363379"/>
                  <a:pt x="579689" y="373750"/>
                  <a:pt x="579689" y="386544"/>
                </a:cubicBezTo>
                <a:cubicBezTo>
                  <a:pt x="579689" y="399338"/>
                  <a:pt x="569317" y="409710"/>
                  <a:pt x="556523" y="409710"/>
                </a:cubicBezTo>
                <a:cubicBezTo>
                  <a:pt x="543730" y="409710"/>
                  <a:pt x="533358" y="399338"/>
                  <a:pt x="533358" y="386544"/>
                </a:cubicBezTo>
                <a:cubicBezTo>
                  <a:pt x="533358" y="373750"/>
                  <a:pt x="543730" y="363379"/>
                  <a:pt x="556523" y="363379"/>
                </a:cubicBezTo>
                <a:close/>
                <a:moveTo>
                  <a:pt x="379424" y="363379"/>
                </a:moveTo>
                <a:cubicBezTo>
                  <a:pt x="392219" y="363379"/>
                  <a:pt x="402590" y="373750"/>
                  <a:pt x="402590" y="386544"/>
                </a:cubicBezTo>
                <a:cubicBezTo>
                  <a:pt x="402590" y="399338"/>
                  <a:pt x="392219" y="409710"/>
                  <a:pt x="379424" y="409710"/>
                </a:cubicBezTo>
                <a:cubicBezTo>
                  <a:pt x="366630" y="409710"/>
                  <a:pt x="356258" y="399338"/>
                  <a:pt x="356258" y="386544"/>
                </a:cubicBezTo>
                <a:cubicBezTo>
                  <a:pt x="356258" y="373750"/>
                  <a:pt x="366630" y="363379"/>
                  <a:pt x="379424" y="363379"/>
                </a:cubicBezTo>
                <a:close/>
                <a:moveTo>
                  <a:pt x="202333" y="363379"/>
                </a:moveTo>
                <a:cubicBezTo>
                  <a:pt x="215130" y="363379"/>
                  <a:pt x="225502" y="373750"/>
                  <a:pt x="225502" y="386544"/>
                </a:cubicBezTo>
                <a:cubicBezTo>
                  <a:pt x="225502" y="399338"/>
                  <a:pt x="215130" y="409710"/>
                  <a:pt x="202333" y="409710"/>
                </a:cubicBezTo>
                <a:cubicBezTo>
                  <a:pt x="189536" y="409710"/>
                  <a:pt x="179163" y="399338"/>
                  <a:pt x="179163" y="386544"/>
                </a:cubicBezTo>
                <a:cubicBezTo>
                  <a:pt x="179163" y="373750"/>
                  <a:pt x="189536" y="363379"/>
                  <a:pt x="202333" y="363379"/>
                </a:cubicBezTo>
                <a:close/>
                <a:moveTo>
                  <a:pt x="25233" y="363379"/>
                </a:moveTo>
                <a:cubicBezTo>
                  <a:pt x="38024" y="363379"/>
                  <a:pt x="48396" y="373750"/>
                  <a:pt x="48396" y="386544"/>
                </a:cubicBezTo>
                <a:cubicBezTo>
                  <a:pt x="48396" y="399338"/>
                  <a:pt x="38024" y="409710"/>
                  <a:pt x="25233" y="409710"/>
                </a:cubicBezTo>
                <a:cubicBezTo>
                  <a:pt x="12434" y="409710"/>
                  <a:pt x="2067" y="399338"/>
                  <a:pt x="2067" y="386544"/>
                </a:cubicBezTo>
                <a:cubicBezTo>
                  <a:pt x="2067" y="373750"/>
                  <a:pt x="12434" y="363379"/>
                  <a:pt x="25233" y="363379"/>
                </a:cubicBezTo>
                <a:close/>
                <a:moveTo>
                  <a:pt x="1085215" y="363373"/>
                </a:moveTo>
                <a:cubicBezTo>
                  <a:pt x="1098009" y="363373"/>
                  <a:pt x="1108381" y="373745"/>
                  <a:pt x="1108381" y="386539"/>
                </a:cubicBezTo>
                <a:cubicBezTo>
                  <a:pt x="1108381" y="399334"/>
                  <a:pt x="1098009" y="409705"/>
                  <a:pt x="1085215" y="409705"/>
                </a:cubicBezTo>
                <a:cubicBezTo>
                  <a:pt x="1072421" y="409705"/>
                  <a:pt x="1062049" y="399334"/>
                  <a:pt x="1062049" y="386539"/>
                </a:cubicBezTo>
                <a:cubicBezTo>
                  <a:pt x="1062049" y="373745"/>
                  <a:pt x="1072421" y="363373"/>
                  <a:pt x="1085215" y="363373"/>
                </a:cubicBezTo>
                <a:close/>
                <a:moveTo>
                  <a:pt x="908116" y="363373"/>
                </a:moveTo>
                <a:cubicBezTo>
                  <a:pt x="920910" y="363373"/>
                  <a:pt x="931282" y="373745"/>
                  <a:pt x="931282" y="386539"/>
                </a:cubicBezTo>
                <a:cubicBezTo>
                  <a:pt x="931282" y="399334"/>
                  <a:pt x="920910" y="409705"/>
                  <a:pt x="908116" y="409705"/>
                </a:cubicBezTo>
                <a:cubicBezTo>
                  <a:pt x="895322" y="409705"/>
                  <a:pt x="884950" y="399334"/>
                  <a:pt x="884950" y="386539"/>
                </a:cubicBezTo>
                <a:cubicBezTo>
                  <a:pt x="884950" y="373745"/>
                  <a:pt x="895322" y="363373"/>
                  <a:pt x="908116" y="363373"/>
                </a:cubicBezTo>
                <a:close/>
                <a:moveTo>
                  <a:pt x="733610" y="171367"/>
                </a:moveTo>
                <a:cubicBezTo>
                  <a:pt x="746410" y="171367"/>
                  <a:pt x="756784" y="181739"/>
                  <a:pt x="756784" y="194532"/>
                </a:cubicBezTo>
                <a:cubicBezTo>
                  <a:pt x="756784" y="207326"/>
                  <a:pt x="746410" y="217698"/>
                  <a:pt x="733610" y="217698"/>
                </a:cubicBezTo>
                <a:cubicBezTo>
                  <a:pt x="720813" y="217698"/>
                  <a:pt x="710439" y="207326"/>
                  <a:pt x="710439" y="194532"/>
                </a:cubicBezTo>
                <a:cubicBezTo>
                  <a:pt x="710439" y="181739"/>
                  <a:pt x="720813" y="171367"/>
                  <a:pt x="733610" y="171367"/>
                </a:cubicBezTo>
                <a:close/>
                <a:moveTo>
                  <a:pt x="556524" y="171367"/>
                </a:moveTo>
                <a:cubicBezTo>
                  <a:pt x="569319" y="171367"/>
                  <a:pt x="579689" y="181739"/>
                  <a:pt x="579689" y="194533"/>
                </a:cubicBezTo>
                <a:cubicBezTo>
                  <a:pt x="579689" y="207327"/>
                  <a:pt x="569319" y="217698"/>
                  <a:pt x="556524" y="217698"/>
                </a:cubicBezTo>
                <a:cubicBezTo>
                  <a:pt x="543730" y="217698"/>
                  <a:pt x="533359" y="207327"/>
                  <a:pt x="533359" y="194533"/>
                </a:cubicBezTo>
                <a:cubicBezTo>
                  <a:pt x="533359" y="181739"/>
                  <a:pt x="543730" y="171367"/>
                  <a:pt x="556524" y="171367"/>
                </a:cubicBezTo>
                <a:close/>
                <a:moveTo>
                  <a:pt x="379425" y="171367"/>
                </a:moveTo>
                <a:cubicBezTo>
                  <a:pt x="392219" y="171367"/>
                  <a:pt x="402592" y="181739"/>
                  <a:pt x="402592" y="194533"/>
                </a:cubicBezTo>
                <a:cubicBezTo>
                  <a:pt x="402592" y="207327"/>
                  <a:pt x="392219" y="217698"/>
                  <a:pt x="379425" y="217698"/>
                </a:cubicBezTo>
                <a:cubicBezTo>
                  <a:pt x="366630" y="217698"/>
                  <a:pt x="356258" y="207327"/>
                  <a:pt x="356258" y="194533"/>
                </a:cubicBezTo>
                <a:cubicBezTo>
                  <a:pt x="356258" y="181739"/>
                  <a:pt x="366630" y="171367"/>
                  <a:pt x="379425" y="171367"/>
                </a:cubicBezTo>
                <a:close/>
                <a:moveTo>
                  <a:pt x="202334" y="171367"/>
                </a:moveTo>
                <a:cubicBezTo>
                  <a:pt x="215130" y="171367"/>
                  <a:pt x="225502" y="181739"/>
                  <a:pt x="225502" y="194533"/>
                </a:cubicBezTo>
                <a:cubicBezTo>
                  <a:pt x="225502" y="207327"/>
                  <a:pt x="215130" y="217699"/>
                  <a:pt x="202334" y="217699"/>
                </a:cubicBezTo>
                <a:cubicBezTo>
                  <a:pt x="189536" y="217699"/>
                  <a:pt x="179163" y="207327"/>
                  <a:pt x="179163" y="194533"/>
                </a:cubicBezTo>
                <a:cubicBezTo>
                  <a:pt x="179163" y="181739"/>
                  <a:pt x="189536" y="171367"/>
                  <a:pt x="202334" y="171367"/>
                </a:cubicBezTo>
                <a:close/>
                <a:moveTo>
                  <a:pt x="25233" y="171367"/>
                </a:moveTo>
                <a:cubicBezTo>
                  <a:pt x="38027" y="171367"/>
                  <a:pt x="48396" y="181739"/>
                  <a:pt x="48396" y="194533"/>
                </a:cubicBezTo>
                <a:cubicBezTo>
                  <a:pt x="48396" y="207327"/>
                  <a:pt x="38027" y="217699"/>
                  <a:pt x="25233" y="217699"/>
                </a:cubicBezTo>
                <a:cubicBezTo>
                  <a:pt x="12434" y="217699"/>
                  <a:pt x="2067" y="207327"/>
                  <a:pt x="2067" y="194533"/>
                </a:cubicBezTo>
                <a:cubicBezTo>
                  <a:pt x="2067" y="181739"/>
                  <a:pt x="12434" y="171367"/>
                  <a:pt x="25233" y="171367"/>
                </a:cubicBezTo>
                <a:close/>
                <a:moveTo>
                  <a:pt x="1085215" y="171362"/>
                </a:moveTo>
                <a:cubicBezTo>
                  <a:pt x="1098009" y="171362"/>
                  <a:pt x="1108381" y="181734"/>
                  <a:pt x="1108381" y="194528"/>
                </a:cubicBezTo>
                <a:cubicBezTo>
                  <a:pt x="1108381" y="207322"/>
                  <a:pt x="1098009" y="217694"/>
                  <a:pt x="1085215" y="217694"/>
                </a:cubicBezTo>
                <a:cubicBezTo>
                  <a:pt x="1072421" y="217694"/>
                  <a:pt x="1062049" y="207322"/>
                  <a:pt x="1062049" y="194528"/>
                </a:cubicBezTo>
                <a:cubicBezTo>
                  <a:pt x="1062049" y="181734"/>
                  <a:pt x="1072421" y="171362"/>
                  <a:pt x="1085215" y="171362"/>
                </a:cubicBezTo>
                <a:close/>
                <a:moveTo>
                  <a:pt x="908116" y="171362"/>
                </a:moveTo>
                <a:cubicBezTo>
                  <a:pt x="920910" y="171362"/>
                  <a:pt x="931282" y="181734"/>
                  <a:pt x="931282" y="194528"/>
                </a:cubicBezTo>
                <a:cubicBezTo>
                  <a:pt x="931282" y="207322"/>
                  <a:pt x="920910" y="217694"/>
                  <a:pt x="908116" y="217694"/>
                </a:cubicBezTo>
                <a:cubicBezTo>
                  <a:pt x="895322" y="217694"/>
                  <a:pt x="884950" y="207322"/>
                  <a:pt x="884950" y="194528"/>
                </a:cubicBezTo>
                <a:cubicBezTo>
                  <a:pt x="884950" y="181734"/>
                  <a:pt x="895322" y="171362"/>
                  <a:pt x="908116" y="171362"/>
                </a:cubicBezTo>
                <a:close/>
                <a:moveTo>
                  <a:pt x="735676" y="4"/>
                </a:moveTo>
                <a:cubicBezTo>
                  <a:pt x="748475" y="4"/>
                  <a:pt x="758849" y="10376"/>
                  <a:pt x="758849" y="23170"/>
                </a:cubicBezTo>
                <a:cubicBezTo>
                  <a:pt x="758849" y="35964"/>
                  <a:pt x="748475" y="46336"/>
                  <a:pt x="735676" y="46336"/>
                </a:cubicBezTo>
                <a:cubicBezTo>
                  <a:pt x="722879" y="46336"/>
                  <a:pt x="712504" y="35964"/>
                  <a:pt x="712504" y="23170"/>
                </a:cubicBezTo>
                <a:cubicBezTo>
                  <a:pt x="712504" y="10376"/>
                  <a:pt x="722879" y="4"/>
                  <a:pt x="735676" y="4"/>
                </a:cubicBezTo>
                <a:close/>
                <a:moveTo>
                  <a:pt x="558589" y="4"/>
                </a:moveTo>
                <a:cubicBezTo>
                  <a:pt x="571384" y="4"/>
                  <a:pt x="581753" y="10376"/>
                  <a:pt x="581753" y="23170"/>
                </a:cubicBezTo>
                <a:cubicBezTo>
                  <a:pt x="581753" y="35964"/>
                  <a:pt x="571384" y="46336"/>
                  <a:pt x="558589" y="46336"/>
                </a:cubicBezTo>
                <a:cubicBezTo>
                  <a:pt x="545797" y="46336"/>
                  <a:pt x="535424" y="35964"/>
                  <a:pt x="535424" y="23170"/>
                </a:cubicBezTo>
                <a:cubicBezTo>
                  <a:pt x="535424" y="10376"/>
                  <a:pt x="545797" y="4"/>
                  <a:pt x="558589" y="4"/>
                </a:cubicBezTo>
                <a:close/>
                <a:moveTo>
                  <a:pt x="381491" y="4"/>
                </a:moveTo>
                <a:cubicBezTo>
                  <a:pt x="394285" y="4"/>
                  <a:pt x="404657" y="10376"/>
                  <a:pt x="404657" y="23170"/>
                </a:cubicBezTo>
                <a:cubicBezTo>
                  <a:pt x="404657" y="35964"/>
                  <a:pt x="394285" y="46336"/>
                  <a:pt x="381491" y="46336"/>
                </a:cubicBezTo>
                <a:cubicBezTo>
                  <a:pt x="368695" y="46336"/>
                  <a:pt x="358325" y="35964"/>
                  <a:pt x="358325" y="23170"/>
                </a:cubicBezTo>
                <a:cubicBezTo>
                  <a:pt x="358325" y="10376"/>
                  <a:pt x="368695" y="4"/>
                  <a:pt x="381491" y="4"/>
                </a:cubicBezTo>
                <a:close/>
                <a:moveTo>
                  <a:pt x="204399" y="4"/>
                </a:moveTo>
                <a:cubicBezTo>
                  <a:pt x="217196" y="4"/>
                  <a:pt x="227567" y="10376"/>
                  <a:pt x="227567" y="23170"/>
                </a:cubicBezTo>
                <a:cubicBezTo>
                  <a:pt x="227567" y="35964"/>
                  <a:pt x="217196" y="46336"/>
                  <a:pt x="204399" y="46336"/>
                </a:cubicBezTo>
                <a:cubicBezTo>
                  <a:pt x="191602" y="46336"/>
                  <a:pt x="181229" y="35964"/>
                  <a:pt x="181229" y="23170"/>
                </a:cubicBezTo>
                <a:cubicBezTo>
                  <a:pt x="181229" y="10376"/>
                  <a:pt x="191602" y="4"/>
                  <a:pt x="204399" y="4"/>
                </a:cubicBezTo>
                <a:close/>
                <a:moveTo>
                  <a:pt x="27298" y="4"/>
                </a:moveTo>
                <a:cubicBezTo>
                  <a:pt x="40089" y="4"/>
                  <a:pt x="50461" y="10376"/>
                  <a:pt x="50461" y="23170"/>
                </a:cubicBezTo>
                <a:cubicBezTo>
                  <a:pt x="50461" y="35964"/>
                  <a:pt x="40089" y="46336"/>
                  <a:pt x="27298" y="46336"/>
                </a:cubicBezTo>
                <a:cubicBezTo>
                  <a:pt x="14497" y="46336"/>
                  <a:pt x="4131" y="35964"/>
                  <a:pt x="4131" y="23170"/>
                </a:cubicBezTo>
                <a:cubicBezTo>
                  <a:pt x="4131" y="10376"/>
                  <a:pt x="14497" y="4"/>
                  <a:pt x="27298" y="4"/>
                </a:cubicBezTo>
                <a:close/>
                <a:moveTo>
                  <a:pt x="1087280" y="0"/>
                </a:moveTo>
                <a:cubicBezTo>
                  <a:pt x="1100074" y="0"/>
                  <a:pt x="1110446" y="10371"/>
                  <a:pt x="1110446" y="23165"/>
                </a:cubicBezTo>
                <a:cubicBezTo>
                  <a:pt x="1110446" y="35959"/>
                  <a:pt x="1100074" y="46331"/>
                  <a:pt x="1087280" y="46331"/>
                </a:cubicBezTo>
                <a:cubicBezTo>
                  <a:pt x="1074486" y="46331"/>
                  <a:pt x="1064114" y="35959"/>
                  <a:pt x="1064114" y="23165"/>
                </a:cubicBezTo>
                <a:cubicBezTo>
                  <a:pt x="1064114" y="10371"/>
                  <a:pt x="1074486" y="0"/>
                  <a:pt x="1087280" y="0"/>
                </a:cubicBezTo>
                <a:close/>
                <a:moveTo>
                  <a:pt x="910181" y="0"/>
                </a:moveTo>
                <a:cubicBezTo>
                  <a:pt x="922975" y="0"/>
                  <a:pt x="933347" y="10371"/>
                  <a:pt x="933347" y="23165"/>
                </a:cubicBezTo>
                <a:cubicBezTo>
                  <a:pt x="933347" y="35959"/>
                  <a:pt x="922975" y="46331"/>
                  <a:pt x="910181" y="46331"/>
                </a:cubicBezTo>
                <a:cubicBezTo>
                  <a:pt x="897387" y="46331"/>
                  <a:pt x="887015" y="35959"/>
                  <a:pt x="887015" y="23165"/>
                </a:cubicBezTo>
                <a:cubicBezTo>
                  <a:pt x="887015" y="10371"/>
                  <a:pt x="897387" y="0"/>
                  <a:pt x="910181"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0" name="Google Shape;80;p4"/>
          <p:cNvSpPr/>
          <p:nvPr/>
        </p:nvSpPr>
        <p:spPr>
          <a:xfrm>
            <a:off x="6123608" y="5917650"/>
            <a:ext cx="1114574" cy="775147"/>
          </a:xfrm>
          <a:custGeom>
            <a:avLst/>
            <a:gdLst/>
            <a:ahLst/>
            <a:cxnLst/>
            <a:rect l="l" t="t" r="r" b="b"/>
            <a:pathLst>
              <a:path w="1114574" h="775147" extrusionOk="0">
                <a:moveTo>
                  <a:pt x="562715" y="728814"/>
                </a:moveTo>
                <a:cubicBezTo>
                  <a:pt x="575508" y="728814"/>
                  <a:pt x="585880" y="739186"/>
                  <a:pt x="585880" y="751981"/>
                </a:cubicBezTo>
                <a:cubicBezTo>
                  <a:pt x="585880" y="764775"/>
                  <a:pt x="575508" y="775147"/>
                  <a:pt x="562715" y="775147"/>
                </a:cubicBezTo>
                <a:cubicBezTo>
                  <a:pt x="549922" y="775147"/>
                  <a:pt x="539550" y="764775"/>
                  <a:pt x="539550" y="751981"/>
                </a:cubicBezTo>
                <a:cubicBezTo>
                  <a:pt x="539550" y="739186"/>
                  <a:pt x="549922" y="728814"/>
                  <a:pt x="562715" y="728814"/>
                </a:cubicBezTo>
                <a:close/>
                <a:moveTo>
                  <a:pt x="385617" y="728814"/>
                </a:moveTo>
                <a:cubicBezTo>
                  <a:pt x="398412" y="728814"/>
                  <a:pt x="408783" y="739186"/>
                  <a:pt x="408783" y="751981"/>
                </a:cubicBezTo>
                <a:cubicBezTo>
                  <a:pt x="408783" y="764775"/>
                  <a:pt x="398412" y="775147"/>
                  <a:pt x="385617" y="775147"/>
                </a:cubicBezTo>
                <a:cubicBezTo>
                  <a:pt x="372822" y="775147"/>
                  <a:pt x="362450" y="764775"/>
                  <a:pt x="362450" y="751981"/>
                </a:cubicBezTo>
                <a:cubicBezTo>
                  <a:pt x="362450" y="739186"/>
                  <a:pt x="372822" y="728814"/>
                  <a:pt x="385617" y="728814"/>
                </a:cubicBezTo>
                <a:close/>
                <a:moveTo>
                  <a:pt x="208527" y="728814"/>
                </a:moveTo>
                <a:cubicBezTo>
                  <a:pt x="221322" y="728814"/>
                  <a:pt x="231693" y="739186"/>
                  <a:pt x="231693" y="751981"/>
                </a:cubicBezTo>
                <a:cubicBezTo>
                  <a:pt x="231693" y="764775"/>
                  <a:pt x="221322" y="775147"/>
                  <a:pt x="208527" y="775147"/>
                </a:cubicBezTo>
                <a:cubicBezTo>
                  <a:pt x="195729" y="775147"/>
                  <a:pt x="185355" y="764775"/>
                  <a:pt x="185355" y="751981"/>
                </a:cubicBezTo>
                <a:cubicBezTo>
                  <a:pt x="185355" y="739186"/>
                  <a:pt x="195729" y="728814"/>
                  <a:pt x="208527" y="728814"/>
                </a:cubicBezTo>
                <a:close/>
                <a:moveTo>
                  <a:pt x="31424" y="728814"/>
                </a:moveTo>
                <a:cubicBezTo>
                  <a:pt x="44214" y="728814"/>
                  <a:pt x="54587" y="739186"/>
                  <a:pt x="54587" y="751981"/>
                </a:cubicBezTo>
                <a:cubicBezTo>
                  <a:pt x="54587" y="764775"/>
                  <a:pt x="44214" y="775147"/>
                  <a:pt x="31424" y="775147"/>
                </a:cubicBezTo>
                <a:cubicBezTo>
                  <a:pt x="18625" y="775147"/>
                  <a:pt x="8256" y="764775"/>
                  <a:pt x="8256" y="751981"/>
                </a:cubicBezTo>
                <a:cubicBezTo>
                  <a:pt x="8256" y="739186"/>
                  <a:pt x="18625" y="728814"/>
                  <a:pt x="31424" y="728814"/>
                </a:cubicBezTo>
                <a:close/>
                <a:moveTo>
                  <a:pt x="739805" y="728813"/>
                </a:moveTo>
                <a:cubicBezTo>
                  <a:pt x="752603" y="728813"/>
                  <a:pt x="762977" y="739186"/>
                  <a:pt x="762977" y="751981"/>
                </a:cubicBezTo>
                <a:cubicBezTo>
                  <a:pt x="762977" y="764775"/>
                  <a:pt x="752603" y="775147"/>
                  <a:pt x="739805" y="775147"/>
                </a:cubicBezTo>
                <a:cubicBezTo>
                  <a:pt x="727009" y="775147"/>
                  <a:pt x="716633" y="764775"/>
                  <a:pt x="716633" y="751981"/>
                </a:cubicBezTo>
                <a:cubicBezTo>
                  <a:pt x="716633" y="739186"/>
                  <a:pt x="727009" y="728813"/>
                  <a:pt x="739805" y="728813"/>
                </a:cubicBezTo>
                <a:close/>
                <a:moveTo>
                  <a:pt x="1091408" y="728809"/>
                </a:moveTo>
                <a:cubicBezTo>
                  <a:pt x="1104202" y="728809"/>
                  <a:pt x="1114574" y="739181"/>
                  <a:pt x="1114574" y="751975"/>
                </a:cubicBezTo>
                <a:cubicBezTo>
                  <a:pt x="1114574" y="764769"/>
                  <a:pt x="1104202" y="775142"/>
                  <a:pt x="1091408" y="775142"/>
                </a:cubicBezTo>
                <a:cubicBezTo>
                  <a:pt x="1078614" y="775142"/>
                  <a:pt x="1068242" y="764769"/>
                  <a:pt x="1068242" y="751975"/>
                </a:cubicBezTo>
                <a:cubicBezTo>
                  <a:pt x="1068242" y="739181"/>
                  <a:pt x="1078614" y="728809"/>
                  <a:pt x="1091408" y="728809"/>
                </a:cubicBezTo>
                <a:close/>
                <a:moveTo>
                  <a:pt x="914309" y="728809"/>
                </a:moveTo>
                <a:cubicBezTo>
                  <a:pt x="927103" y="728809"/>
                  <a:pt x="937475" y="739181"/>
                  <a:pt x="937475" y="751975"/>
                </a:cubicBezTo>
                <a:cubicBezTo>
                  <a:pt x="937475" y="764769"/>
                  <a:pt x="927103" y="775142"/>
                  <a:pt x="914309" y="775142"/>
                </a:cubicBezTo>
                <a:cubicBezTo>
                  <a:pt x="901515" y="775142"/>
                  <a:pt x="891143" y="764769"/>
                  <a:pt x="891143" y="751975"/>
                </a:cubicBezTo>
                <a:cubicBezTo>
                  <a:pt x="891143" y="739181"/>
                  <a:pt x="901515" y="728809"/>
                  <a:pt x="914309" y="728809"/>
                </a:cubicBezTo>
                <a:close/>
                <a:moveTo>
                  <a:pt x="731544" y="534742"/>
                </a:moveTo>
                <a:cubicBezTo>
                  <a:pt x="744345" y="534742"/>
                  <a:pt x="754719" y="545113"/>
                  <a:pt x="754719" y="557907"/>
                </a:cubicBezTo>
                <a:cubicBezTo>
                  <a:pt x="754719" y="570701"/>
                  <a:pt x="744345" y="581073"/>
                  <a:pt x="731544" y="581073"/>
                </a:cubicBezTo>
                <a:cubicBezTo>
                  <a:pt x="718748" y="581073"/>
                  <a:pt x="708374" y="570701"/>
                  <a:pt x="708374" y="557907"/>
                </a:cubicBezTo>
                <a:cubicBezTo>
                  <a:pt x="708374" y="545113"/>
                  <a:pt x="718748" y="534742"/>
                  <a:pt x="731544" y="534742"/>
                </a:cubicBezTo>
                <a:close/>
                <a:moveTo>
                  <a:pt x="554460" y="534742"/>
                </a:moveTo>
                <a:cubicBezTo>
                  <a:pt x="567253" y="534742"/>
                  <a:pt x="577624" y="545114"/>
                  <a:pt x="577624" y="557907"/>
                </a:cubicBezTo>
                <a:cubicBezTo>
                  <a:pt x="577624" y="570701"/>
                  <a:pt x="567253" y="581073"/>
                  <a:pt x="554460" y="581073"/>
                </a:cubicBezTo>
                <a:cubicBezTo>
                  <a:pt x="541665" y="581073"/>
                  <a:pt x="531294" y="570701"/>
                  <a:pt x="531294" y="557907"/>
                </a:cubicBezTo>
                <a:cubicBezTo>
                  <a:pt x="531294" y="545114"/>
                  <a:pt x="541665" y="534742"/>
                  <a:pt x="554460" y="534742"/>
                </a:cubicBezTo>
                <a:close/>
                <a:moveTo>
                  <a:pt x="377361" y="534742"/>
                </a:moveTo>
                <a:cubicBezTo>
                  <a:pt x="390154" y="534742"/>
                  <a:pt x="400527" y="545114"/>
                  <a:pt x="400527" y="557907"/>
                </a:cubicBezTo>
                <a:cubicBezTo>
                  <a:pt x="400527" y="570701"/>
                  <a:pt x="390154" y="581073"/>
                  <a:pt x="377361" y="581073"/>
                </a:cubicBezTo>
                <a:cubicBezTo>
                  <a:pt x="364566" y="581073"/>
                  <a:pt x="354196" y="570701"/>
                  <a:pt x="354196" y="557907"/>
                </a:cubicBezTo>
                <a:cubicBezTo>
                  <a:pt x="354196" y="545114"/>
                  <a:pt x="364566" y="534742"/>
                  <a:pt x="377361" y="534742"/>
                </a:cubicBezTo>
                <a:close/>
                <a:moveTo>
                  <a:pt x="200268" y="534742"/>
                </a:moveTo>
                <a:cubicBezTo>
                  <a:pt x="213065" y="534742"/>
                  <a:pt x="223437" y="545114"/>
                  <a:pt x="223437" y="557907"/>
                </a:cubicBezTo>
                <a:cubicBezTo>
                  <a:pt x="223437" y="570701"/>
                  <a:pt x="213065" y="581073"/>
                  <a:pt x="200268" y="581073"/>
                </a:cubicBezTo>
                <a:cubicBezTo>
                  <a:pt x="187472" y="581073"/>
                  <a:pt x="177095" y="570701"/>
                  <a:pt x="177095" y="557907"/>
                </a:cubicBezTo>
                <a:cubicBezTo>
                  <a:pt x="177095" y="545114"/>
                  <a:pt x="187472" y="534742"/>
                  <a:pt x="200268" y="534742"/>
                </a:cubicBezTo>
                <a:close/>
                <a:moveTo>
                  <a:pt x="23166" y="534742"/>
                </a:moveTo>
                <a:cubicBezTo>
                  <a:pt x="35960" y="534742"/>
                  <a:pt x="46330" y="545114"/>
                  <a:pt x="46330" y="557907"/>
                </a:cubicBezTo>
                <a:cubicBezTo>
                  <a:pt x="46330" y="570701"/>
                  <a:pt x="35960" y="581073"/>
                  <a:pt x="23166" y="581073"/>
                </a:cubicBezTo>
                <a:cubicBezTo>
                  <a:pt x="10370" y="581073"/>
                  <a:pt x="0" y="570701"/>
                  <a:pt x="0" y="557907"/>
                </a:cubicBezTo>
                <a:cubicBezTo>
                  <a:pt x="0" y="545114"/>
                  <a:pt x="10370" y="534742"/>
                  <a:pt x="23166" y="534742"/>
                </a:cubicBezTo>
                <a:close/>
                <a:moveTo>
                  <a:pt x="1083151" y="534737"/>
                </a:moveTo>
                <a:cubicBezTo>
                  <a:pt x="1095945" y="534737"/>
                  <a:pt x="1106317" y="545109"/>
                  <a:pt x="1106317" y="557902"/>
                </a:cubicBezTo>
                <a:cubicBezTo>
                  <a:pt x="1106317" y="570696"/>
                  <a:pt x="1095945" y="581068"/>
                  <a:pt x="1083151" y="581068"/>
                </a:cubicBezTo>
                <a:cubicBezTo>
                  <a:pt x="1070357" y="581068"/>
                  <a:pt x="1059985" y="570696"/>
                  <a:pt x="1059985" y="557902"/>
                </a:cubicBezTo>
                <a:cubicBezTo>
                  <a:pt x="1059985" y="545109"/>
                  <a:pt x="1070357" y="534737"/>
                  <a:pt x="1083151" y="534737"/>
                </a:cubicBezTo>
                <a:close/>
                <a:moveTo>
                  <a:pt x="906052" y="534737"/>
                </a:moveTo>
                <a:cubicBezTo>
                  <a:pt x="918846" y="534737"/>
                  <a:pt x="929218" y="545109"/>
                  <a:pt x="929218" y="557903"/>
                </a:cubicBezTo>
                <a:cubicBezTo>
                  <a:pt x="929218" y="570696"/>
                  <a:pt x="918846" y="581068"/>
                  <a:pt x="906052" y="581068"/>
                </a:cubicBezTo>
                <a:cubicBezTo>
                  <a:pt x="893258" y="581068"/>
                  <a:pt x="882886" y="570696"/>
                  <a:pt x="882886" y="557903"/>
                </a:cubicBezTo>
                <a:cubicBezTo>
                  <a:pt x="882886" y="545109"/>
                  <a:pt x="893258" y="534737"/>
                  <a:pt x="906052" y="534737"/>
                </a:cubicBezTo>
                <a:close/>
                <a:moveTo>
                  <a:pt x="733610" y="363379"/>
                </a:moveTo>
                <a:cubicBezTo>
                  <a:pt x="746408" y="363379"/>
                  <a:pt x="756783" y="373750"/>
                  <a:pt x="756783" y="386544"/>
                </a:cubicBezTo>
                <a:cubicBezTo>
                  <a:pt x="756783" y="399338"/>
                  <a:pt x="746408" y="409710"/>
                  <a:pt x="733610" y="409710"/>
                </a:cubicBezTo>
                <a:cubicBezTo>
                  <a:pt x="720813" y="409710"/>
                  <a:pt x="710439" y="399338"/>
                  <a:pt x="710439" y="386544"/>
                </a:cubicBezTo>
                <a:cubicBezTo>
                  <a:pt x="710439" y="373750"/>
                  <a:pt x="720813" y="363379"/>
                  <a:pt x="733610" y="363379"/>
                </a:cubicBezTo>
                <a:close/>
                <a:moveTo>
                  <a:pt x="556523" y="363379"/>
                </a:moveTo>
                <a:cubicBezTo>
                  <a:pt x="569317" y="363379"/>
                  <a:pt x="579689" y="373750"/>
                  <a:pt x="579689" y="386544"/>
                </a:cubicBezTo>
                <a:cubicBezTo>
                  <a:pt x="579689" y="399338"/>
                  <a:pt x="569317" y="409710"/>
                  <a:pt x="556523" y="409710"/>
                </a:cubicBezTo>
                <a:cubicBezTo>
                  <a:pt x="543730" y="409710"/>
                  <a:pt x="533358" y="399338"/>
                  <a:pt x="533358" y="386544"/>
                </a:cubicBezTo>
                <a:cubicBezTo>
                  <a:pt x="533358" y="373750"/>
                  <a:pt x="543730" y="363379"/>
                  <a:pt x="556523" y="363379"/>
                </a:cubicBezTo>
                <a:close/>
                <a:moveTo>
                  <a:pt x="379424" y="363379"/>
                </a:moveTo>
                <a:cubicBezTo>
                  <a:pt x="392219" y="363379"/>
                  <a:pt x="402590" y="373750"/>
                  <a:pt x="402590" y="386544"/>
                </a:cubicBezTo>
                <a:cubicBezTo>
                  <a:pt x="402590" y="399338"/>
                  <a:pt x="392219" y="409710"/>
                  <a:pt x="379424" y="409710"/>
                </a:cubicBezTo>
                <a:cubicBezTo>
                  <a:pt x="366630" y="409710"/>
                  <a:pt x="356258" y="399338"/>
                  <a:pt x="356258" y="386544"/>
                </a:cubicBezTo>
                <a:cubicBezTo>
                  <a:pt x="356258" y="373750"/>
                  <a:pt x="366630" y="363379"/>
                  <a:pt x="379424" y="363379"/>
                </a:cubicBezTo>
                <a:close/>
                <a:moveTo>
                  <a:pt x="202333" y="363379"/>
                </a:moveTo>
                <a:cubicBezTo>
                  <a:pt x="215130" y="363379"/>
                  <a:pt x="225502" y="373750"/>
                  <a:pt x="225502" y="386544"/>
                </a:cubicBezTo>
                <a:cubicBezTo>
                  <a:pt x="225502" y="399338"/>
                  <a:pt x="215130" y="409710"/>
                  <a:pt x="202333" y="409710"/>
                </a:cubicBezTo>
                <a:cubicBezTo>
                  <a:pt x="189536" y="409710"/>
                  <a:pt x="179163" y="399338"/>
                  <a:pt x="179163" y="386544"/>
                </a:cubicBezTo>
                <a:cubicBezTo>
                  <a:pt x="179163" y="373750"/>
                  <a:pt x="189536" y="363379"/>
                  <a:pt x="202333" y="363379"/>
                </a:cubicBezTo>
                <a:close/>
                <a:moveTo>
                  <a:pt x="25233" y="363379"/>
                </a:moveTo>
                <a:cubicBezTo>
                  <a:pt x="38024" y="363379"/>
                  <a:pt x="48396" y="373750"/>
                  <a:pt x="48396" y="386544"/>
                </a:cubicBezTo>
                <a:cubicBezTo>
                  <a:pt x="48396" y="399338"/>
                  <a:pt x="38024" y="409710"/>
                  <a:pt x="25233" y="409710"/>
                </a:cubicBezTo>
                <a:cubicBezTo>
                  <a:pt x="12434" y="409710"/>
                  <a:pt x="2067" y="399338"/>
                  <a:pt x="2067" y="386544"/>
                </a:cubicBezTo>
                <a:cubicBezTo>
                  <a:pt x="2067" y="373750"/>
                  <a:pt x="12434" y="363379"/>
                  <a:pt x="25233" y="363379"/>
                </a:cubicBezTo>
                <a:close/>
                <a:moveTo>
                  <a:pt x="1085215" y="363373"/>
                </a:moveTo>
                <a:cubicBezTo>
                  <a:pt x="1098009" y="363373"/>
                  <a:pt x="1108381" y="373745"/>
                  <a:pt x="1108381" y="386539"/>
                </a:cubicBezTo>
                <a:cubicBezTo>
                  <a:pt x="1108381" y="399334"/>
                  <a:pt x="1098009" y="409705"/>
                  <a:pt x="1085215" y="409705"/>
                </a:cubicBezTo>
                <a:cubicBezTo>
                  <a:pt x="1072421" y="409705"/>
                  <a:pt x="1062049" y="399334"/>
                  <a:pt x="1062049" y="386539"/>
                </a:cubicBezTo>
                <a:cubicBezTo>
                  <a:pt x="1062049" y="373745"/>
                  <a:pt x="1072421" y="363373"/>
                  <a:pt x="1085215" y="363373"/>
                </a:cubicBezTo>
                <a:close/>
                <a:moveTo>
                  <a:pt x="908116" y="363373"/>
                </a:moveTo>
                <a:cubicBezTo>
                  <a:pt x="920910" y="363373"/>
                  <a:pt x="931282" y="373745"/>
                  <a:pt x="931282" y="386539"/>
                </a:cubicBezTo>
                <a:cubicBezTo>
                  <a:pt x="931282" y="399334"/>
                  <a:pt x="920910" y="409705"/>
                  <a:pt x="908116" y="409705"/>
                </a:cubicBezTo>
                <a:cubicBezTo>
                  <a:pt x="895322" y="409705"/>
                  <a:pt x="884950" y="399334"/>
                  <a:pt x="884950" y="386539"/>
                </a:cubicBezTo>
                <a:cubicBezTo>
                  <a:pt x="884950" y="373745"/>
                  <a:pt x="895322" y="363373"/>
                  <a:pt x="908116" y="363373"/>
                </a:cubicBezTo>
                <a:close/>
                <a:moveTo>
                  <a:pt x="733610" y="171367"/>
                </a:moveTo>
                <a:cubicBezTo>
                  <a:pt x="746410" y="171367"/>
                  <a:pt x="756784" y="181739"/>
                  <a:pt x="756784" y="194532"/>
                </a:cubicBezTo>
                <a:cubicBezTo>
                  <a:pt x="756784" y="207326"/>
                  <a:pt x="746410" y="217698"/>
                  <a:pt x="733610" y="217698"/>
                </a:cubicBezTo>
                <a:cubicBezTo>
                  <a:pt x="720813" y="217698"/>
                  <a:pt x="710439" y="207326"/>
                  <a:pt x="710439" y="194532"/>
                </a:cubicBezTo>
                <a:cubicBezTo>
                  <a:pt x="710439" y="181739"/>
                  <a:pt x="720813" y="171367"/>
                  <a:pt x="733610" y="171367"/>
                </a:cubicBezTo>
                <a:close/>
                <a:moveTo>
                  <a:pt x="556524" y="171367"/>
                </a:moveTo>
                <a:cubicBezTo>
                  <a:pt x="569319" y="171367"/>
                  <a:pt x="579689" y="181739"/>
                  <a:pt x="579689" y="194533"/>
                </a:cubicBezTo>
                <a:cubicBezTo>
                  <a:pt x="579689" y="207327"/>
                  <a:pt x="569319" y="217698"/>
                  <a:pt x="556524" y="217698"/>
                </a:cubicBezTo>
                <a:cubicBezTo>
                  <a:pt x="543730" y="217698"/>
                  <a:pt x="533359" y="207327"/>
                  <a:pt x="533359" y="194533"/>
                </a:cubicBezTo>
                <a:cubicBezTo>
                  <a:pt x="533359" y="181739"/>
                  <a:pt x="543730" y="171367"/>
                  <a:pt x="556524" y="171367"/>
                </a:cubicBezTo>
                <a:close/>
                <a:moveTo>
                  <a:pt x="379425" y="171367"/>
                </a:moveTo>
                <a:cubicBezTo>
                  <a:pt x="392219" y="171367"/>
                  <a:pt x="402592" y="181739"/>
                  <a:pt x="402592" y="194533"/>
                </a:cubicBezTo>
                <a:cubicBezTo>
                  <a:pt x="402592" y="207327"/>
                  <a:pt x="392219" y="217698"/>
                  <a:pt x="379425" y="217698"/>
                </a:cubicBezTo>
                <a:cubicBezTo>
                  <a:pt x="366630" y="217698"/>
                  <a:pt x="356258" y="207327"/>
                  <a:pt x="356258" y="194533"/>
                </a:cubicBezTo>
                <a:cubicBezTo>
                  <a:pt x="356258" y="181739"/>
                  <a:pt x="366630" y="171367"/>
                  <a:pt x="379425" y="171367"/>
                </a:cubicBezTo>
                <a:close/>
                <a:moveTo>
                  <a:pt x="202334" y="171367"/>
                </a:moveTo>
                <a:cubicBezTo>
                  <a:pt x="215130" y="171367"/>
                  <a:pt x="225502" y="181739"/>
                  <a:pt x="225502" y="194533"/>
                </a:cubicBezTo>
                <a:cubicBezTo>
                  <a:pt x="225502" y="207327"/>
                  <a:pt x="215130" y="217699"/>
                  <a:pt x="202334" y="217699"/>
                </a:cubicBezTo>
                <a:cubicBezTo>
                  <a:pt x="189536" y="217699"/>
                  <a:pt x="179163" y="207327"/>
                  <a:pt x="179163" y="194533"/>
                </a:cubicBezTo>
                <a:cubicBezTo>
                  <a:pt x="179163" y="181739"/>
                  <a:pt x="189536" y="171367"/>
                  <a:pt x="202334" y="171367"/>
                </a:cubicBezTo>
                <a:close/>
                <a:moveTo>
                  <a:pt x="25233" y="171367"/>
                </a:moveTo>
                <a:cubicBezTo>
                  <a:pt x="38027" y="171367"/>
                  <a:pt x="48396" y="181739"/>
                  <a:pt x="48396" y="194533"/>
                </a:cubicBezTo>
                <a:cubicBezTo>
                  <a:pt x="48396" y="207327"/>
                  <a:pt x="38027" y="217699"/>
                  <a:pt x="25233" y="217699"/>
                </a:cubicBezTo>
                <a:cubicBezTo>
                  <a:pt x="12434" y="217699"/>
                  <a:pt x="2067" y="207327"/>
                  <a:pt x="2067" y="194533"/>
                </a:cubicBezTo>
                <a:cubicBezTo>
                  <a:pt x="2067" y="181739"/>
                  <a:pt x="12434" y="171367"/>
                  <a:pt x="25233" y="171367"/>
                </a:cubicBezTo>
                <a:close/>
                <a:moveTo>
                  <a:pt x="1085215" y="171362"/>
                </a:moveTo>
                <a:cubicBezTo>
                  <a:pt x="1098009" y="171362"/>
                  <a:pt x="1108381" y="181734"/>
                  <a:pt x="1108381" y="194528"/>
                </a:cubicBezTo>
                <a:cubicBezTo>
                  <a:pt x="1108381" y="207322"/>
                  <a:pt x="1098009" y="217694"/>
                  <a:pt x="1085215" y="217694"/>
                </a:cubicBezTo>
                <a:cubicBezTo>
                  <a:pt x="1072421" y="217694"/>
                  <a:pt x="1062049" y="207322"/>
                  <a:pt x="1062049" y="194528"/>
                </a:cubicBezTo>
                <a:cubicBezTo>
                  <a:pt x="1062049" y="181734"/>
                  <a:pt x="1072421" y="171362"/>
                  <a:pt x="1085215" y="171362"/>
                </a:cubicBezTo>
                <a:close/>
                <a:moveTo>
                  <a:pt x="908116" y="171362"/>
                </a:moveTo>
                <a:cubicBezTo>
                  <a:pt x="920910" y="171362"/>
                  <a:pt x="931282" y="181734"/>
                  <a:pt x="931282" y="194528"/>
                </a:cubicBezTo>
                <a:cubicBezTo>
                  <a:pt x="931282" y="207322"/>
                  <a:pt x="920910" y="217694"/>
                  <a:pt x="908116" y="217694"/>
                </a:cubicBezTo>
                <a:cubicBezTo>
                  <a:pt x="895322" y="217694"/>
                  <a:pt x="884950" y="207322"/>
                  <a:pt x="884950" y="194528"/>
                </a:cubicBezTo>
                <a:cubicBezTo>
                  <a:pt x="884950" y="181734"/>
                  <a:pt x="895322" y="171362"/>
                  <a:pt x="908116" y="171362"/>
                </a:cubicBezTo>
                <a:close/>
                <a:moveTo>
                  <a:pt x="735676" y="4"/>
                </a:moveTo>
                <a:cubicBezTo>
                  <a:pt x="748475" y="4"/>
                  <a:pt x="758849" y="10376"/>
                  <a:pt x="758849" y="23170"/>
                </a:cubicBezTo>
                <a:cubicBezTo>
                  <a:pt x="758849" y="35964"/>
                  <a:pt x="748475" y="46336"/>
                  <a:pt x="735676" y="46336"/>
                </a:cubicBezTo>
                <a:cubicBezTo>
                  <a:pt x="722879" y="46336"/>
                  <a:pt x="712504" y="35964"/>
                  <a:pt x="712504" y="23170"/>
                </a:cubicBezTo>
                <a:cubicBezTo>
                  <a:pt x="712504" y="10376"/>
                  <a:pt x="722879" y="4"/>
                  <a:pt x="735676" y="4"/>
                </a:cubicBezTo>
                <a:close/>
                <a:moveTo>
                  <a:pt x="558589" y="4"/>
                </a:moveTo>
                <a:cubicBezTo>
                  <a:pt x="571384" y="4"/>
                  <a:pt x="581753" y="10376"/>
                  <a:pt x="581753" y="23170"/>
                </a:cubicBezTo>
                <a:cubicBezTo>
                  <a:pt x="581753" y="35964"/>
                  <a:pt x="571384" y="46336"/>
                  <a:pt x="558589" y="46336"/>
                </a:cubicBezTo>
                <a:cubicBezTo>
                  <a:pt x="545797" y="46336"/>
                  <a:pt x="535424" y="35964"/>
                  <a:pt x="535424" y="23170"/>
                </a:cubicBezTo>
                <a:cubicBezTo>
                  <a:pt x="535424" y="10376"/>
                  <a:pt x="545797" y="4"/>
                  <a:pt x="558589" y="4"/>
                </a:cubicBezTo>
                <a:close/>
                <a:moveTo>
                  <a:pt x="381491" y="4"/>
                </a:moveTo>
                <a:cubicBezTo>
                  <a:pt x="394285" y="4"/>
                  <a:pt x="404657" y="10376"/>
                  <a:pt x="404657" y="23170"/>
                </a:cubicBezTo>
                <a:cubicBezTo>
                  <a:pt x="404657" y="35964"/>
                  <a:pt x="394285" y="46336"/>
                  <a:pt x="381491" y="46336"/>
                </a:cubicBezTo>
                <a:cubicBezTo>
                  <a:pt x="368695" y="46336"/>
                  <a:pt x="358325" y="35964"/>
                  <a:pt x="358325" y="23170"/>
                </a:cubicBezTo>
                <a:cubicBezTo>
                  <a:pt x="358325" y="10376"/>
                  <a:pt x="368695" y="4"/>
                  <a:pt x="381491" y="4"/>
                </a:cubicBezTo>
                <a:close/>
                <a:moveTo>
                  <a:pt x="204399" y="4"/>
                </a:moveTo>
                <a:cubicBezTo>
                  <a:pt x="217196" y="4"/>
                  <a:pt x="227567" y="10376"/>
                  <a:pt x="227567" y="23170"/>
                </a:cubicBezTo>
                <a:cubicBezTo>
                  <a:pt x="227567" y="35964"/>
                  <a:pt x="217196" y="46336"/>
                  <a:pt x="204399" y="46336"/>
                </a:cubicBezTo>
                <a:cubicBezTo>
                  <a:pt x="191602" y="46336"/>
                  <a:pt x="181229" y="35964"/>
                  <a:pt x="181229" y="23170"/>
                </a:cubicBezTo>
                <a:cubicBezTo>
                  <a:pt x="181229" y="10376"/>
                  <a:pt x="191602" y="4"/>
                  <a:pt x="204399" y="4"/>
                </a:cubicBezTo>
                <a:close/>
                <a:moveTo>
                  <a:pt x="27298" y="4"/>
                </a:moveTo>
                <a:cubicBezTo>
                  <a:pt x="40089" y="4"/>
                  <a:pt x="50461" y="10376"/>
                  <a:pt x="50461" y="23170"/>
                </a:cubicBezTo>
                <a:cubicBezTo>
                  <a:pt x="50461" y="35964"/>
                  <a:pt x="40089" y="46336"/>
                  <a:pt x="27298" y="46336"/>
                </a:cubicBezTo>
                <a:cubicBezTo>
                  <a:pt x="14497" y="46336"/>
                  <a:pt x="4131" y="35964"/>
                  <a:pt x="4131" y="23170"/>
                </a:cubicBezTo>
                <a:cubicBezTo>
                  <a:pt x="4131" y="10376"/>
                  <a:pt x="14497" y="4"/>
                  <a:pt x="27298" y="4"/>
                </a:cubicBezTo>
                <a:close/>
                <a:moveTo>
                  <a:pt x="1087280" y="0"/>
                </a:moveTo>
                <a:cubicBezTo>
                  <a:pt x="1100074" y="0"/>
                  <a:pt x="1110446" y="10371"/>
                  <a:pt x="1110446" y="23165"/>
                </a:cubicBezTo>
                <a:cubicBezTo>
                  <a:pt x="1110446" y="35959"/>
                  <a:pt x="1100074" y="46331"/>
                  <a:pt x="1087280" y="46331"/>
                </a:cubicBezTo>
                <a:cubicBezTo>
                  <a:pt x="1074486" y="46331"/>
                  <a:pt x="1064114" y="35959"/>
                  <a:pt x="1064114" y="23165"/>
                </a:cubicBezTo>
                <a:cubicBezTo>
                  <a:pt x="1064114" y="10371"/>
                  <a:pt x="1074486" y="0"/>
                  <a:pt x="1087280" y="0"/>
                </a:cubicBezTo>
                <a:close/>
                <a:moveTo>
                  <a:pt x="910181" y="0"/>
                </a:moveTo>
                <a:cubicBezTo>
                  <a:pt x="922975" y="0"/>
                  <a:pt x="933347" y="10371"/>
                  <a:pt x="933347" y="23165"/>
                </a:cubicBezTo>
                <a:cubicBezTo>
                  <a:pt x="933347" y="35959"/>
                  <a:pt x="922975" y="46331"/>
                  <a:pt x="910181" y="46331"/>
                </a:cubicBezTo>
                <a:cubicBezTo>
                  <a:pt x="897387" y="46331"/>
                  <a:pt x="887015" y="35959"/>
                  <a:pt x="887015" y="23165"/>
                </a:cubicBezTo>
                <a:cubicBezTo>
                  <a:pt x="887015" y="10371"/>
                  <a:pt x="897387" y="0"/>
                  <a:pt x="91018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1" name="Google Shape;81;p4"/>
          <p:cNvSpPr/>
          <p:nvPr/>
        </p:nvSpPr>
        <p:spPr>
          <a:xfrm>
            <a:off x="5614887" y="6330365"/>
            <a:ext cx="246900" cy="2469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2" name="Google Shape;82;p4"/>
          <p:cNvSpPr/>
          <p:nvPr/>
        </p:nvSpPr>
        <p:spPr>
          <a:xfrm rot="3553164">
            <a:off x="6478339" y="4820497"/>
            <a:ext cx="2124467" cy="2107643"/>
          </a:xfrm>
          <a:prstGeom prst="pie">
            <a:avLst>
              <a:gd name="adj1" fmla="val 0"/>
              <a:gd name="adj2" fmla="val 10837342"/>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3" name="Google Shape;83;p4"/>
          <p:cNvSpPr/>
          <p:nvPr/>
        </p:nvSpPr>
        <p:spPr>
          <a:xfrm rot="-3655814">
            <a:off x="7148915" y="4655664"/>
            <a:ext cx="3082279" cy="2649454"/>
          </a:xfrm>
          <a:prstGeom prst="triangle">
            <a:avLst>
              <a:gd name="adj" fmla="val 50000"/>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4" name="Google Shape;84;p4"/>
          <p:cNvSpPr/>
          <p:nvPr/>
        </p:nvSpPr>
        <p:spPr>
          <a:xfrm rot="5400000">
            <a:off x="9350227" y="2772892"/>
            <a:ext cx="1013700" cy="1371600"/>
          </a:xfrm>
          <a:prstGeom prst="triangle">
            <a:avLst>
              <a:gd name="adj" fmla="val 50000"/>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5" name="Google Shape;85;p4"/>
          <p:cNvSpPr txBox="1"/>
          <p:nvPr/>
        </p:nvSpPr>
        <p:spPr>
          <a:xfrm rot="5400000" flipH="1">
            <a:off x="-677650" y="6348325"/>
            <a:ext cx="1579800" cy="34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accent3"/>
                </a:solidFill>
                <a:latin typeface="Barlow Condensed"/>
                <a:ea typeface="Barlow Condensed"/>
                <a:cs typeface="Barlow Condensed"/>
                <a:sym typeface="Barlow Condensed"/>
              </a:rPr>
              <a:t>SLIDESMANIA.COM</a:t>
            </a:r>
            <a:endParaRPr sz="1200">
              <a:solidFill>
                <a:schemeClr val="accent3"/>
              </a:solidFill>
              <a:latin typeface="Barlow Condensed"/>
              <a:ea typeface="Barlow Condensed"/>
              <a:cs typeface="Barlow Condensed"/>
              <a:sym typeface="Barlow Condense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ig title">
  <p:cSld name="SECTION_HEADER_1">
    <p:bg>
      <p:bgPr>
        <a:solidFill>
          <a:schemeClr val="accent2"/>
        </a:solidFill>
        <a:effectLst/>
      </p:bgPr>
    </p:bg>
    <p:spTree>
      <p:nvGrpSpPr>
        <p:cNvPr id="1" name="Shape 86"/>
        <p:cNvGrpSpPr/>
        <p:nvPr/>
      </p:nvGrpSpPr>
      <p:grpSpPr>
        <a:xfrm>
          <a:off x="0" y="0"/>
          <a:ext cx="0" cy="0"/>
          <a:chOff x="0" y="0"/>
          <a:chExt cx="0" cy="0"/>
        </a:xfrm>
      </p:grpSpPr>
      <p:sp>
        <p:nvSpPr>
          <p:cNvPr id="87" name="Google Shape;87;p5"/>
          <p:cNvSpPr/>
          <p:nvPr/>
        </p:nvSpPr>
        <p:spPr>
          <a:xfrm>
            <a:off x="11498810" y="6251372"/>
            <a:ext cx="479700" cy="4572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8" name="Google Shape;88;p5"/>
          <p:cNvSpPr txBox="1">
            <a:spLocks noGrp="1"/>
          </p:cNvSpPr>
          <p:nvPr>
            <p:ph type="title"/>
          </p:nvPr>
        </p:nvSpPr>
        <p:spPr>
          <a:xfrm>
            <a:off x="1465413" y="2994838"/>
            <a:ext cx="9443400" cy="11223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10000"/>
              <a:buNone/>
              <a:defRPr sz="10000">
                <a:latin typeface="Calibri" panose="020F0502020204030204" pitchFamily="34" charset="0"/>
                <a:cs typeface="Calibri" panose="020F0502020204030204" pitchFamily="34" charset="0"/>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
        <p:nvSpPr>
          <p:cNvPr id="89" name="Google Shape;89;p5"/>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lvl1pPr lvl="0" rtl="0">
              <a:buNone/>
              <a:defRPr>
                <a:solidFill>
                  <a:schemeClr val="accent2"/>
                </a:solidFill>
              </a:defRPr>
            </a:lvl1pPr>
            <a:lvl2pPr lvl="1" rtl="0">
              <a:buNone/>
              <a:defRPr>
                <a:solidFill>
                  <a:schemeClr val="accent2"/>
                </a:solidFill>
              </a:defRPr>
            </a:lvl2pPr>
            <a:lvl3pPr lvl="2" rtl="0">
              <a:buNone/>
              <a:defRPr>
                <a:solidFill>
                  <a:schemeClr val="accent2"/>
                </a:solidFill>
              </a:defRPr>
            </a:lvl3pPr>
            <a:lvl4pPr lvl="3" rtl="0">
              <a:buNone/>
              <a:defRPr>
                <a:solidFill>
                  <a:schemeClr val="accent2"/>
                </a:solidFill>
              </a:defRPr>
            </a:lvl4pPr>
            <a:lvl5pPr lvl="4" rtl="0">
              <a:buNone/>
              <a:defRPr>
                <a:solidFill>
                  <a:schemeClr val="accent2"/>
                </a:solidFill>
              </a:defRPr>
            </a:lvl5pPr>
            <a:lvl6pPr lvl="5" rtl="0">
              <a:buNone/>
              <a:defRPr>
                <a:solidFill>
                  <a:schemeClr val="accent2"/>
                </a:solidFill>
              </a:defRPr>
            </a:lvl6pPr>
            <a:lvl7pPr lvl="6" rtl="0">
              <a:buNone/>
              <a:defRPr>
                <a:solidFill>
                  <a:schemeClr val="accent2"/>
                </a:solidFill>
              </a:defRPr>
            </a:lvl7pPr>
            <a:lvl8pPr lvl="7" rtl="0">
              <a:buNone/>
              <a:defRPr>
                <a:solidFill>
                  <a:schemeClr val="accent2"/>
                </a:solidFill>
              </a:defRPr>
            </a:lvl8pPr>
            <a:lvl9pPr lvl="8" rtl="0">
              <a:buNone/>
              <a:defRPr>
                <a:solidFill>
                  <a:schemeClr val="accent2"/>
                </a:solidFill>
              </a:defRPr>
            </a:lvl9pPr>
          </a:lstStyle>
          <a:p>
            <a:pPr marL="0" lvl="0" indent="0" algn="ctr" rtl="0">
              <a:spcBef>
                <a:spcPts val="0"/>
              </a:spcBef>
              <a:spcAft>
                <a:spcPts val="0"/>
              </a:spcAft>
              <a:buNone/>
            </a:pPr>
            <a:fld id="{00000000-1234-1234-1234-123412341234}" type="slidenum">
              <a:rPr lang="en"/>
              <a:t>‹#›</a:t>
            </a:fld>
            <a:endParaRPr/>
          </a:p>
        </p:txBody>
      </p:sp>
      <p:sp>
        <p:nvSpPr>
          <p:cNvPr id="90" name="Google Shape;90;p5"/>
          <p:cNvSpPr/>
          <p:nvPr/>
        </p:nvSpPr>
        <p:spPr>
          <a:xfrm>
            <a:off x="495851" y="346403"/>
            <a:ext cx="476700" cy="4767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91" name="Google Shape;91;p5"/>
          <p:cNvSpPr/>
          <p:nvPr/>
        </p:nvSpPr>
        <p:spPr>
          <a:xfrm rot="5400000">
            <a:off x="-50546" y="972117"/>
            <a:ext cx="731400" cy="630600"/>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92" name="Google Shape;92;p5"/>
          <p:cNvSpPr/>
          <p:nvPr/>
        </p:nvSpPr>
        <p:spPr>
          <a:xfrm rot="-5400000">
            <a:off x="410010" y="1365079"/>
            <a:ext cx="731400" cy="630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93" name="Google Shape;93;p5"/>
          <p:cNvSpPr/>
          <p:nvPr/>
        </p:nvSpPr>
        <p:spPr>
          <a:xfrm rot="5400000">
            <a:off x="1358051" y="-685786"/>
            <a:ext cx="1013700" cy="1371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4" name="Google Shape;94;p5"/>
          <p:cNvSpPr/>
          <p:nvPr/>
        </p:nvSpPr>
        <p:spPr>
          <a:xfrm>
            <a:off x="768568" y="2683737"/>
            <a:ext cx="381600" cy="396600"/>
          </a:xfrm>
          <a:prstGeom prst="ellipse">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95" name="Google Shape;95;p5"/>
          <p:cNvSpPr/>
          <p:nvPr/>
        </p:nvSpPr>
        <p:spPr>
          <a:xfrm rot="-1697381">
            <a:off x="-374411" y="2322753"/>
            <a:ext cx="1261580" cy="336902"/>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96" name="Google Shape;96;p5"/>
          <p:cNvSpPr/>
          <p:nvPr/>
        </p:nvSpPr>
        <p:spPr>
          <a:xfrm rot="-1299682">
            <a:off x="1781334" y="-186426"/>
            <a:ext cx="1048439" cy="957411"/>
          </a:xfrm>
          <a:prstGeom prst="pie">
            <a:avLst>
              <a:gd name="adj1" fmla="val 0"/>
              <a:gd name="adj2" fmla="val 10837342"/>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7" name="Google Shape;97;p5"/>
          <p:cNvSpPr/>
          <p:nvPr/>
        </p:nvSpPr>
        <p:spPr>
          <a:xfrm>
            <a:off x="9672276" y="823096"/>
            <a:ext cx="765300" cy="76530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98" name="Google Shape;98;p5"/>
          <p:cNvSpPr/>
          <p:nvPr/>
        </p:nvSpPr>
        <p:spPr>
          <a:xfrm>
            <a:off x="3008715" y="0"/>
            <a:ext cx="1816779" cy="217699"/>
          </a:xfrm>
          <a:custGeom>
            <a:avLst/>
            <a:gdLst/>
            <a:ahLst/>
            <a:cxnLst/>
            <a:rect l="l" t="t" r="r" b="b"/>
            <a:pathLst>
              <a:path w="1816779" h="217699" extrusionOk="0">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a:solidFill>
                <a:srgbClr val="FFFFFF"/>
              </a:solidFill>
              <a:latin typeface="Calibri"/>
              <a:ea typeface="Calibri"/>
              <a:cs typeface="Calibri"/>
              <a:sym typeface="Calibri"/>
            </a:endParaRPr>
          </a:p>
        </p:txBody>
      </p:sp>
      <p:sp>
        <p:nvSpPr>
          <p:cNvPr id="99" name="Google Shape;99;p5"/>
          <p:cNvSpPr/>
          <p:nvPr/>
        </p:nvSpPr>
        <p:spPr>
          <a:xfrm rot="5400000">
            <a:off x="-586321" y="3642880"/>
            <a:ext cx="1816779" cy="409710"/>
          </a:xfrm>
          <a:custGeom>
            <a:avLst/>
            <a:gdLst/>
            <a:ahLst/>
            <a:cxnLst/>
            <a:rect l="l" t="t" r="r" b="b"/>
            <a:pathLst>
              <a:path w="1816779" h="409710" extrusionOk="0">
                <a:moveTo>
                  <a:pt x="1617042" y="363379"/>
                </a:moveTo>
                <a:cubicBezTo>
                  <a:pt x="1629840" y="363379"/>
                  <a:pt x="1640215" y="373750"/>
                  <a:pt x="1640215" y="386544"/>
                </a:cubicBezTo>
                <a:cubicBezTo>
                  <a:pt x="1640215" y="399338"/>
                  <a:pt x="1629840" y="409710"/>
                  <a:pt x="1617042" y="409710"/>
                </a:cubicBezTo>
                <a:cubicBezTo>
                  <a:pt x="1604245" y="409710"/>
                  <a:pt x="1593871" y="399338"/>
                  <a:pt x="1593871" y="386544"/>
                </a:cubicBezTo>
                <a:cubicBezTo>
                  <a:pt x="1593871" y="373750"/>
                  <a:pt x="1604245" y="363379"/>
                  <a:pt x="1617042" y="363379"/>
                </a:cubicBezTo>
                <a:close/>
                <a:moveTo>
                  <a:pt x="1439955" y="363379"/>
                </a:moveTo>
                <a:cubicBezTo>
                  <a:pt x="1452749" y="363379"/>
                  <a:pt x="1463121" y="373750"/>
                  <a:pt x="1463121" y="386544"/>
                </a:cubicBezTo>
                <a:cubicBezTo>
                  <a:pt x="1463121" y="399338"/>
                  <a:pt x="1452749" y="409710"/>
                  <a:pt x="1439955" y="409710"/>
                </a:cubicBezTo>
                <a:cubicBezTo>
                  <a:pt x="1427162" y="409710"/>
                  <a:pt x="1416790" y="399338"/>
                  <a:pt x="1416790" y="386544"/>
                </a:cubicBezTo>
                <a:cubicBezTo>
                  <a:pt x="1416790" y="373750"/>
                  <a:pt x="1427162" y="363379"/>
                  <a:pt x="1439955" y="363379"/>
                </a:cubicBezTo>
                <a:close/>
                <a:moveTo>
                  <a:pt x="1262856" y="363379"/>
                </a:moveTo>
                <a:cubicBezTo>
                  <a:pt x="1275651" y="363379"/>
                  <a:pt x="1286022" y="373750"/>
                  <a:pt x="1286022" y="386544"/>
                </a:cubicBezTo>
                <a:cubicBezTo>
                  <a:pt x="1286022" y="399338"/>
                  <a:pt x="1275651" y="409710"/>
                  <a:pt x="1262856" y="409710"/>
                </a:cubicBezTo>
                <a:cubicBezTo>
                  <a:pt x="1250062" y="409710"/>
                  <a:pt x="1239690" y="399338"/>
                  <a:pt x="1239690" y="386544"/>
                </a:cubicBezTo>
                <a:cubicBezTo>
                  <a:pt x="1239690" y="373750"/>
                  <a:pt x="1250062" y="363379"/>
                  <a:pt x="1262856" y="363379"/>
                </a:cubicBezTo>
                <a:close/>
                <a:moveTo>
                  <a:pt x="1085765" y="363379"/>
                </a:moveTo>
                <a:cubicBezTo>
                  <a:pt x="1098562" y="363379"/>
                  <a:pt x="1108934" y="373750"/>
                  <a:pt x="1108934" y="386544"/>
                </a:cubicBezTo>
                <a:cubicBezTo>
                  <a:pt x="1108934" y="399338"/>
                  <a:pt x="1098562" y="409710"/>
                  <a:pt x="1085765" y="409710"/>
                </a:cubicBezTo>
                <a:cubicBezTo>
                  <a:pt x="1072968" y="409710"/>
                  <a:pt x="1062595" y="399338"/>
                  <a:pt x="1062595" y="386544"/>
                </a:cubicBezTo>
                <a:cubicBezTo>
                  <a:pt x="1062595" y="373750"/>
                  <a:pt x="1072968" y="363379"/>
                  <a:pt x="1085765" y="363379"/>
                </a:cubicBezTo>
                <a:close/>
                <a:moveTo>
                  <a:pt x="908665" y="363379"/>
                </a:moveTo>
                <a:cubicBezTo>
                  <a:pt x="921456" y="363379"/>
                  <a:pt x="931828" y="373750"/>
                  <a:pt x="931828" y="386544"/>
                </a:cubicBezTo>
                <a:cubicBezTo>
                  <a:pt x="931828" y="399338"/>
                  <a:pt x="921456" y="409710"/>
                  <a:pt x="908665" y="409710"/>
                </a:cubicBezTo>
                <a:cubicBezTo>
                  <a:pt x="895866" y="409710"/>
                  <a:pt x="885499" y="399338"/>
                  <a:pt x="885499" y="386544"/>
                </a:cubicBezTo>
                <a:cubicBezTo>
                  <a:pt x="885499" y="373750"/>
                  <a:pt x="895866" y="363379"/>
                  <a:pt x="908665" y="363379"/>
                </a:cubicBezTo>
                <a:close/>
                <a:moveTo>
                  <a:pt x="731567" y="363379"/>
                </a:moveTo>
                <a:cubicBezTo>
                  <a:pt x="744361" y="363379"/>
                  <a:pt x="754733" y="373750"/>
                  <a:pt x="754733" y="386544"/>
                </a:cubicBezTo>
                <a:cubicBezTo>
                  <a:pt x="754733" y="399338"/>
                  <a:pt x="744361" y="409710"/>
                  <a:pt x="731567" y="409710"/>
                </a:cubicBezTo>
                <a:cubicBezTo>
                  <a:pt x="718772" y="409710"/>
                  <a:pt x="708400" y="399338"/>
                  <a:pt x="708400" y="386544"/>
                </a:cubicBezTo>
                <a:cubicBezTo>
                  <a:pt x="708400" y="373750"/>
                  <a:pt x="718772" y="363379"/>
                  <a:pt x="731567" y="363379"/>
                </a:cubicBezTo>
                <a:close/>
                <a:moveTo>
                  <a:pt x="554464" y="363379"/>
                </a:moveTo>
                <a:cubicBezTo>
                  <a:pt x="567258" y="363379"/>
                  <a:pt x="577630" y="373750"/>
                  <a:pt x="577630" y="386545"/>
                </a:cubicBezTo>
                <a:cubicBezTo>
                  <a:pt x="577630" y="399338"/>
                  <a:pt x="567258" y="409710"/>
                  <a:pt x="554464" y="409710"/>
                </a:cubicBezTo>
                <a:cubicBezTo>
                  <a:pt x="541670" y="409710"/>
                  <a:pt x="531298" y="399338"/>
                  <a:pt x="531298" y="386545"/>
                </a:cubicBezTo>
                <a:cubicBezTo>
                  <a:pt x="531298" y="373750"/>
                  <a:pt x="541670" y="363379"/>
                  <a:pt x="554464" y="363379"/>
                </a:cubicBezTo>
                <a:close/>
                <a:moveTo>
                  <a:pt x="377367" y="363379"/>
                </a:moveTo>
                <a:cubicBezTo>
                  <a:pt x="390162" y="363379"/>
                  <a:pt x="400533" y="373750"/>
                  <a:pt x="400533" y="386545"/>
                </a:cubicBezTo>
                <a:cubicBezTo>
                  <a:pt x="400533" y="399338"/>
                  <a:pt x="390162" y="409710"/>
                  <a:pt x="377367" y="409710"/>
                </a:cubicBezTo>
                <a:cubicBezTo>
                  <a:pt x="364573" y="409710"/>
                  <a:pt x="354200" y="399338"/>
                  <a:pt x="354200" y="386545"/>
                </a:cubicBezTo>
                <a:cubicBezTo>
                  <a:pt x="354200" y="373750"/>
                  <a:pt x="364573" y="363379"/>
                  <a:pt x="377367" y="363379"/>
                </a:cubicBezTo>
                <a:close/>
                <a:moveTo>
                  <a:pt x="200264" y="363379"/>
                </a:moveTo>
                <a:cubicBezTo>
                  <a:pt x="213058" y="363379"/>
                  <a:pt x="223430" y="373750"/>
                  <a:pt x="223430" y="386545"/>
                </a:cubicBezTo>
                <a:cubicBezTo>
                  <a:pt x="223430" y="399338"/>
                  <a:pt x="213058" y="409710"/>
                  <a:pt x="200264" y="409710"/>
                </a:cubicBezTo>
                <a:cubicBezTo>
                  <a:pt x="187470" y="409710"/>
                  <a:pt x="177098" y="399338"/>
                  <a:pt x="177098" y="386545"/>
                </a:cubicBezTo>
                <a:cubicBezTo>
                  <a:pt x="177098" y="373750"/>
                  <a:pt x="187470" y="363379"/>
                  <a:pt x="200264" y="363379"/>
                </a:cubicBezTo>
                <a:close/>
                <a:moveTo>
                  <a:pt x="23166" y="363379"/>
                </a:moveTo>
                <a:cubicBezTo>
                  <a:pt x="35960" y="363379"/>
                  <a:pt x="46332" y="373750"/>
                  <a:pt x="46332" y="386545"/>
                </a:cubicBezTo>
                <a:cubicBezTo>
                  <a:pt x="46332" y="399338"/>
                  <a:pt x="35960" y="409710"/>
                  <a:pt x="23166" y="409710"/>
                </a:cubicBezTo>
                <a:cubicBezTo>
                  <a:pt x="10372" y="409710"/>
                  <a:pt x="0" y="399338"/>
                  <a:pt x="0" y="386545"/>
                </a:cubicBezTo>
                <a:cubicBezTo>
                  <a:pt x="0" y="373750"/>
                  <a:pt x="10372" y="363379"/>
                  <a:pt x="23166" y="363379"/>
                </a:cubicBezTo>
                <a:close/>
                <a:moveTo>
                  <a:pt x="1791548" y="363373"/>
                </a:moveTo>
                <a:cubicBezTo>
                  <a:pt x="1804342" y="363373"/>
                  <a:pt x="1814714" y="373745"/>
                  <a:pt x="1814714" y="386539"/>
                </a:cubicBezTo>
                <a:cubicBezTo>
                  <a:pt x="1814714" y="399334"/>
                  <a:pt x="1804342" y="409705"/>
                  <a:pt x="1791548" y="409705"/>
                </a:cubicBezTo>
                <a:cubicBezTo>
                  <a:pt x="1778754" y="409705"/>
                  <a:pt x="1768382" y="399334"/>
                  <a:pt x="1768382" y="386539"/>
                </a:cubicBezTo>
                <a:cubicBezTo>
                  <a:pt x="1768382" y="373745"/>
                  <a:pt x="1778754" y="363373"/>
                  <a:pt x="1791548" y="363373"/>
                </a:cubicBezTo>
                <a:close/>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00" name="Google Shape;100;p5"/>
          <p:cNvSpPr/>
          <p:nvPr/>
        </p:nvSpPr>
        <p:spPr>
          <a:xfrm>
            <a:off x="6123608" y="5917650"/>
            <a:ext cx="1114574" cy="775147"/>
          </a:xfrm>
          <a:custGeom>
            <a:avLst/>
            <a:gdLst/>
            <a:ahLst/>
            <a:cxnLst/>
            <a:rect l="l" t="t" r="r" b="b"/>
            <a:pathLst>
              <a:path w="1114574" h="775147" extrusionOk="0">
                <a:moveTo>
                  <a:pt x="562715" y="728814"/>
                </a:moveTo>
                <a:cubicBezTo>
                  <a:pt x="575508" y="728814"/>
                  <a:pt x="585880" y="739186"/>
                  <a:pt x="585880" y="751981"/>
                </a:cubicBezTo>
                <a:cubicBezTo>
                  <a:pt x="585880" y="764775"/>
                  <a:pt x="575508" y="775147"/>
                  <a:pt x="562715" y="775147"/>
                </a:cubicBezTo>
                <a:cubicBezTo>
                  <a:pt x="549922" y="775147"/>
                  <a:pt x="539550" y="764775"/>
                  <a:pt x="539550" y="751981"/>
                </a:cubicBezTo>
                <a:cubicBezTo>
                  <a:pt x="539550" y="739186"/>
                  <a:pt x="549922" y="728814"/>
                  <a:pt x="562715" y="728814"/>
                </a:cubicBezTo>
                <a:close/>
                <a:moveTo>
                  <a:pt x="385617" y="728814"/>
                </a:moveTo>
                <a:cubicBezTo>
                  <a:pt x="398412" y="728814"/>
                  <a:pt x="408783" y="739186"/>
                  <a:pt x="408783" y="751981"/>
                </a:cubicBezTo>
                <a:cubicBezTo>
                  <a:pt x="408783" y="764775"/>
                  <a:pt x="398412" y="775147"/>
                  <a:pt x="385617" y="775147"/>
                </a:cubicBezTo>
                <a:cubicBezTo>
                  <a:pt x="372822" y="775147"/>
                  <a:pt x="362450" y="764775"/>
                  <a:pt x="362450" y="751981"/>
                </a:cubicBezTo>
                <a:cubicBezTo>
                  <a:pt x="362450" y="739186"/>
                  <a:pt x="372822" y="728814"/>
                  <a:pt x="385617" y="728814"/>
                </a:cubicBezTo>
                <a:close/>
                <a:moveTo>
                  <a:pt x="208527" y="728814"/>
                </a:moveTo>
                <a:cubicBezTo>
                  <a:pt x="221322" y="728814"/>
                  <a:pt x="231693" y="739186"/>
                  <a:pt x="231693" y="751981"/>
                </a:cubicBezTo>
                <a:cubicBezTo>
                  <a:pt x="231693" y="764775"/>
                  <a:pt x="221322" y="775147"/>
                  <a:pt x="208527" y="775147"/>
                </a:cubicBezTo>
                <a:cubicBezTo>
                  <a:pt x="195729" y="775147"/>
                  <a:pt x="185355" y="764775"/>
                  <a:pt x="185355" y="751981"/>
                </a:cubicBezTo>
                <a:cubicBezTo>
                  <a:pt x="185355" y="739186"/>
                  <a:pt x="195729" y="728814"/>
                  <a:pt x="208527" y="728814"/>
                </a:cubicBezTo>
                <a:close/>
                <a:moveTo>
                  <a:pt x="31424" y="728814"/>
                </a:moveTo>
                <a:cubicBezTo>
                  <a:pt x="44214" y="728814"/>
                  <a:pt x="54587" y="739186"/>
                  <a:pt x="54587" y="751981"/>
                </a:cubicBezTo>
                <a:cubicBezTo>
                  <a:pt x="54587" y="764775"/>
                  <a:pt x="44214" y="775147"/>
                  <a:pt x="31424" y="775147"/>
                </a:cubicBezTo>
                <a:cubicBezTo>
                  <a:pt x="18625" y="775147"/>
                  <a:pt x="8256" y="764775"/>
                  <a:pt x="8256" y="751981"/>
                </a:cubicBezTo>
                <a:cubicBezTo>
                  <a:pt x="8256" y="739186"/>
                  <a:pt x="18625" y="728814"/>
                  <a:pt x="31424" y="728814"/>
                </a:cubicBezTo>
                <a:close/>
                <a:moveTo>
                  <a:pt x="739805" y="728813"/>
                </a:moveTo>
                <a:cubicBezTo>
                  <a:pt x="752603" y="728813"/>
                  <a:pt x="762977" y="739186"/>
                  <a:pt x="762977" y="751981"/>
                </a:cubicBezTo>
                <a:cubicBezTo>
                  <a:pt x="762977" y="764775"/>
                  <a:pt x="752603" y="775147"/>
                  <a:pt x="739805" y="775147"/>
                </a:cubicBezTo>
                <a:cubicBezTo>
                  <a:pt x="727009" y="775147"/>
                  <a:pt x="716633" y="764775"/>
                  <a:pt x="716633" y="751981"/>
                </a:cubicBezTo>
                <a:cubicBezTo>
                  <a:pt x="716633" y="739186"/>
                  <a:pt x="727009" y="728813"/>
                  <a:pt x="739805" y="728813"/>
                </a:cubicBezTo>
                <a:close/>
                <a:moveTo>
                  <a:pt x="1091408" y="728809"/>
                </a:moveTo>
                <a:cubicBezTo>
                  <a:pt x="1104202" y="728809"/>
                  <a:pt x="1114574" y="739181"/>
                  <a:pt x="1114574" y="751975"/>
                </a:cubicBezTo>
                <a:cubicBezTo>
                  <a:pt x="1114574" y="764769"/>
                  <a:pt x="1104202" y="775142"/>
                  <a:pt x="1091408" y="775142"/>
                </a:cubicBezTo>
                <a:cubicBezTo>
                  <a:pt x="1078614" y="775142"/>
                  <a:pt x="1068242" y="764769"/>
                  <a:pt x="1068242" y="751975"/>
                </a:cubicBezTo>
                <a:cubicBezTo>
                  <a:pt x="1068242" y="739181"/>
                  <a:pt x="1078614" y="728809"/>
                  <a:pt x="1091408" y="728809"/>
                </a:cubicBezTo>
                <a:close/>
                <a:moveTo>
                  <a:pt x="914309" y="728809"/>
                </a:moveTo>
                <a:cubicBezTo>
                  <a:pt x="927103" y="728809"/>
                  <a:pt x="937475" y="739181"/>
                  <a:pt x="937475" y="751975"/>
                </a:cubicBezTo>
                <a:cubicBezTo>
                  <a:pt x="937475" y="764769"/>
                  <a:pt x="927103" y="775142"/>
                  <a:pt x="914309" y="775142"/>
                </a:cubicBezTo>
                <a:cubicBezTo>
                  <a:pt x="901515" y="775142"/>
                  <a:pt x="891143" y="764769"/>
                  <a:pt x="891143" y="751975"/>
                </a:cubicBezTo>
                <a:cubicBezTo>
                  <a:pt x="891143" y="739181"/>
                  <a:pt x="901515" y="728809"/>
                  <a:pt x="914309" y="728809"/>
                </a:cubicBezTo>
                <a:close/>
                <a:moveTo>
                  <a:pt x="731544" y="534742"/>
                </a:moveTo>
                <a:cubicBezTo>
                  <a:pt x="744345" y="534742"/>
                  <a:pt x="754719" y="545113"/>
                  <a:pt x="754719" y="557907"/>
                </a:cubicBezTo>
                <a:cubicBezTo>
                  <a:pt x="754719" y="570701"/>
                  <a:pt x="744345" y="581073"/>
                  <a:pt x="731544" y="581073"/>
                </a:cubicBezTo>
                <a:cubicBezTo>
                  <a:pt x="718748" y="581073"/>
                  <a:pt x="708374" y="570701"/>
                  <a:pt x="708374" y="557907"/>
                </a:cubicBezTo>
                <a:cubicBezTo>
                  <a:pt x="708374" y="545113"/>
                  <a:pt x="718748" y="534742"/>
                  <a:pt x="731544" y="534742"/>
                </a:cubicBezTo>
                <a:close/>
                <a:moveTo>
                  <a:pt x="554460" y="534742"/>
                </a:moveTo>
                <a:cubicBezTo>
                  <a:pt x="567253" y="534742"/>
                  <a:pt x="577624" y="545114"/>
                  <a:pt x="577624" y="557907"/>
                </a:cubicBezTo>
                <a:cubicBezTo>
                  <a:pt x="577624" y="570701"/>
                  <a:pt x="567253" y="581073"/>
                  <a:pt x="554460" y="581073"/>
                </a:cubicBezTo>
                <a:cubicBezTo>
                  <a:pt x="541665" y="581073"/>
                  <a:pt x="531294" y="570701"/>
                  <a:pt x="531294" y="557907"/>
                </a:cubicBezTo>
                <a:cubicBezTo>
                  <a:pt x="531294" y="545114"/>
                  <a:pt x="541665" y="534742"/>
                  <a:pt x="554460" y="534742"/>
                </a:cubicBezTo>
                <a:close/>
                <a:moveTo>
                  <a:pt x="377361" y="534742"/>
                </a:moveTo>
                <a:cubicBezTo>
                  <a:pt x="390154" y="534742"/>
                  <a:pt x="400527" y="545114"/>
                  <a:pt x="400527" y="557907"/>
                </a:cubicBezTo>
                <a:cubicBezTo>
                  <a:pt x="400527" y="570701"/>
                  <a:pt x="390154" y="581073"/>
                  <a:pt x="377361" y="581073"/>
                </a:cubicBezTo>
                <a:cubicBezTo>
                  <a:pt x="364566" y="581073"/>
                  <a:pt x="354196" y="570701"/>
                  <a:pt x="354196" y="557907"/>
                </a:cubicBezTo>
                <a:cubicBezTo>
                  <a:pt x="354196" y="545114"/>
                  <a:pt x="364566" y="534742"/>
                  <a:pt x="377361" y="534742"/>
                </a:cubicBezTo>
                <a:close/>
                <a:moveTo>
                  <a:pt x="200268" y="534742"/>
                </a:moveTo>
                <a:cubicBezTo>
                  <a:pt x="213065" y="534742"/>
                  <a:pt x="223437" y="545114"/>
                  <a:pt x="223437" y="557907"/>
                </a:cubicBezTo>
                <a:cubicBezTo>
                  <a:pt x="223437" y="570701"/>
                  <a:pt x="213065" y="581073"/>
                  <a:pt x="200268" y="581073"/>
                </a:cubicBezTo>
                <a:cubicBezTo>
                  <a:pt x="187472" y="581073"/>
                  <a:pt x="177095" y="570701"/>
                  <a:pt x="177095" y="557907"/>
                </a:cubicBezTo>
                <a:cubicBezTo>
                  <a:pt x="177095" y="545114"/>
                  <a:pt x="187472" y="534742"/>
                  <a:pt x="200268" y="534742"/>
                </a:cubicBezTo>
                <a:close/>
                <a:moveTo>
                  <a:pt x="23166" y="534742"/>
                </a:moveTo>
                <a:cubicBezTo>
                  <a:pt x="35960" y="534742"/>
                  <a:pt x="46330" y="545114"/>
                  <a:pt x="46330" y="557907"/>
                </a:cubicBezTo>
                <a:cubicBezTo>
                  <a:pt x="46330" y="570701"/>
                  <a:pt x="35960" y="581073"/>
                  <a:pt x="23166" y="581073"/>
                </a:cubicBezTo>
                <a:cubicBezTo>
                  <a:pt x="10370" y="581073"/>
                  <a:pt x="0" y="570701"/>
                  <a:pt x="0" y="557907"/>
                </a:cubicBezTo>
                <a:cubicBezTo>
                  <a:pt x="0" y="545114"/>
                  <a:pt x="10370" y="534742"/>
                  <a:pt x="23166" y="534742"/>
                </a:cubicBezTo>
                <a:close/>
                <a:moveTo>
                  <a:pt x="1083151" y="534737"/>
                </a:moveTo>
                <a:cubicBezTo>
                  <a:pt x="1095945" y="534737"/>
                  <a:pt x="1106317" y="545109"/>
                  <a:pt x="1106317" y="557902"/>
                </a:cubicBezTo>
                <a:cubicBezTo>
                  <a:pt x="1106317" y="570696"/>
                  <a:pt x="1095945" y="581068"/>
                  <a:pt x="1083151" y="581068"/>
                </a:cubicBezTo>
                <a:cubicBezTo>
                  <a:pt x="1070357" y="581068"/>
                  <a:pt x="1059985" y="570696"/>
                  <a:pt x="1059985" y="557902"/>
                </a:cubicBezTo>
                <a:cubicBezTo>
                  <a:pt x="1059985" y="545109"/>
                  <a:pt x="1070357" y="534737"/>
                  <a:pt x="1083151" y="534737"/>
                </a:cubicBezTo>
                <a:close/>
                <a:moveTo>
                  <a:pt x="906052" y="534737"/>
                </a:moveTo>
                <a:cubicBezTo>
                  <a:pt x="918846" y="534737"/>
                  <a:pt x="929218" y="545109"/>
                  <a:pt x="929218" y="557903"/>
                </a:cubicBezTo>
                <a:cubicBezTo>
                  <a:pt x="929218" y="570696"/>
                  <a:pt x="918846" y="581068"/>
                  <a:pt x="906052" y="581068"/>
                </a:cubicBezTo>
                <a:cubicBezTo>
                  <a:pt x="893258" y="581068"/>
                  <a:pt x="882886" y="570696"/>
                  <a:pt x="882886" y="557903"/>
                </a:cubicBezTo>
                <a:cubicBezTo>
                  <a:pt x="882886" y="545109"/>
                  <a:pt x="893258" y="534737"/>
                  <a:pt x="906052" y="534737"/>
                </a:cubicBezTo>
                <a:close/>
                <a:moveTo>
                  <a:pt x="733610" y="363379"/>
                </a:moveTo>
                <a:cubicBezTo>
                  <a:pt x="746408" y="363379"/>
                  <a:pt x="756783" y="373750"/>
                  <a:pt x="756783" y="386544"/>
                </a:cubicBezTo>
                <a:cubicBezTo>
                  <a:pt x="756783" y="399338"/>
                  <a:pt x="746408" y="409710"/>
                  <a:pt x="733610" y="409710"/>
                </a:cubicBezTo>
                <a:cubicBezTo>
                  <a:pt x="720813" y="409710"/>
                  <a:pt x="710439" y="399338"/>
                  <a:pt x="710439" y="386544"/>
                </a:cubicBezTo>
                <a:cubicBezTo>
                  <a:pt x="710439" y="373750"/>
                  <a:pt x="720813" y="363379"/>
                  <a:pt x="733610" y="363379"/>
                </a:cubicBezTo>
                <a:close/>
                <a:moveTo>
                  <a:pt x="556523" y="363379"/>
                </a:moveTo>
                <a:cubicBezTo>
                  <a:pt x="569317" y="363379"/>
                  <a:pt x="579689" y="373750"/>
                  <a:pt x="579689" y="386544"/>
                </a:cubicBezTo>
                <a:cubicBezTo>
                  <a:pt x="579689" y="399338"/>
                  <a:pt x="569317" y="409710"/>
                  <a:pt x="556523" y="409710"/>
                </a:cubicBezTo>
                <a:cubicBezTo>
                  <a:pt x="543730" y="409710"/>
                  <a:pt x="533358" y="399338"/>
                  <a:pt x="533358" y="386544"/>
                </a:cubicBezTo>
                <a:cubicBezTo>
                  <a:pt x="533358" y="373750"/>
                  <a:pt x="543730" y="363379"/>
                  <a:pt x="556523" y="363379"/>
                </a:cubicBezTo>
                <a:close/>
                <a:moveTo>
                  <a:pt x="379424" y="363379"/>
                </a:moveTo>
                <a:cubicBezTo>
                  <a:pt x="392219" y="363379"/>
                  <a:pt x="402590" y="373750"/>
                  <a:pt x="402590" y="386544"/>
                </a:cubicBezTo>
                <a:cubicBezTo>
                  <a:pt x="402590" y="399338"/>
                  <a:pt x="392219" y="409710"/>
                  <a:pt x="379424" y="409710"/>
                </a:cubicBezTo>
                <a:cubicBezTo>
                  <a:pt x="366630" y="409710"/>
                  <a:pt x="356258" y="399338"/>
                  <a:pt x="356258" y="386544"/>
                </a:cubicBezTo>
                <a:cubicBezTo>
                  <a:pt x="356258" y="373750"/>
                  <a:pt x="366630" y="363379"/>
                  <a:pt x="379424" y="363379"/>
                </a:cubicBezTo>
                <a:close/>
                <a:moveTo>
                  <a:pt x="202333" y="363379"/>
                </a:moveTo>
                <a:cubicBezTo>
                  <a:pt x="215130" y="363379"/>
                  <a:pt x="225502" y="373750"/>
                  <a:pt x="225502" y="386544"/>
                </a:cubicBezTo>
                <a:cubicBezTo>
                  <a:pt x="225502" y="399338"/>
                  <a:pt x="215130" y="409710"/>
                  <a:pt x="202333" y="409710"/>
                </a:cubicBezTo>
                <a:cubicBezTo>
                  <a:pt x="189536" y="409710"/>
                  <a:pt x="179163" y="399338"/>
                  <a:pt x="179163" y="386544"/>
                </a:cubicBezTo>
                <a:cubicBezTo>
                  <a:pt x="179163" y="373750"/>
                  <a:pt x="189536" y="363379"/>
                  <a:pt x="202333" y="363379"/>
                </a:cubicBezTo>
                <a:close/>
                <a:moveTo>
                  <a:pt x="25233" y="363379"/>
                </a:moveTo>
                <a:cubicBezTo>
                  <a:pt x="38024" y="363379"/>
                  <a:pt x="48396" y="373750"/>
                  <a:pt x="48396" y="386544"/>
                </a:cubicBezTo>
                <a:cubicBezTo>
                  <a:pt x="48396" y="399338"/>
                  <a:pt x="38024" y="409710"/>
                  <a:pt x="25233" y="409710"/>
                </a:cubicBezTo>
                <a:cubicBezTo>
                  <a:pt x="12434" y="409710"/>
                  <a:pt x="2067" y="399338"/>
                  <a:pt x="2067" y="386544"/>
                </a:cubicBezTo>
                <a:cubicBezTo>
                  <a:pt x="2067" y="373750"/>
                  <a:pt x="12434" y="363379"/>
                  <a:pt x="25233" y="363379"/>
                </a:cubicBezTo>
                <a:close/>
                <a:moveTo>
                  <a:pt x="1085215" y="363373"/>
                </a:moveTo>
                <a:cubicBezTo>
                  <a:pt x="1098009" y="363373"/>
                  <a:pt x="1108381" y="373745"/>
                  <a:pt x="1108381" y="386539"/>
                </a:cubicBezTo>
                <a:cubicBezTo>
                  <a:pt x="1108381" y="399334"/>
                  <a:pt x="1098009" y="409705"/>
                  <a:pt x="1085215" y="409705"/>
                </a:cubicBezTo>
                <a:cubicBezTo>
                  <a:pt x="1072421" y="409705"/>
                  <a:pt x="1062049" y="399334"/>
                  <a:pt x="1062049" y="386539"/>
                </a:cubicBezTo>
                <a:cubicBezTo>
                  <a:pt x="1062049" y="373745"/>
                  <a:pt x="1072421" y="363373"/>
                  <a:pt x="1085215" y="363373"/>
                </a:cubicBezTo>
                <a:close/>
                <a:moveTo>
                  <a:pt x="908116" y="363373"/>
                </a:moveTo>
                <a:cubicBezTo>
                  <a:pt x="920910" y="363373"/>
                  <a:pt x="931282" y="373745"/>
                  <a:pt x="931282" y="386539"/>
                </a:cubicBezTo>
                <a:cubicBezTo>
                  <a:pt x="931282" y="399334"/>
                  <a:pt x="920910" y="409705"/>
                  <a:pt x="908116" y="409705"/>
                </a:cubicBezTo>
                <a:cubicBezTo>
                  <a:pt x="895322" y="409705"/>
                  <a:pt x="884950" y="399334"/>
                  <a:pt x="884950" y="386539"/>
                </a:cubicBezTo>
                <a:cubicBezTo>
                  <a:pt x="884950" y="373745"/>
                  <a:pt x="895322" y="363373"/>
                  <a:pt x="908116" y="363373"/>
                </a:cubicBezTo>
                <a:close/>
                <a:moveTo>
                  <a:pt x="733610" y="171367"/>
                </a:moveTo>
                <a:cubicBezTo>
                  <a:pt x="746410" y="171367"/>
                  <a:pt x="756784" y="181739"/>
                  <a:pt x="756784" y="194532"/>
                </a:cubicBezTo>
                <a:cubicBezTo>
                  <a:pt x="756784" y="207326"/>
                  <a:pt x="746410" y="217698"/>
                  <a:pt x="733610" y="217698"/>
                </a:cubicBezTo>
                <a:cubicBezTo>
                  <a:pt x="720813" y="217698"/>
                  <a:pt x="710439" y="207326"/>
                  <a:pt x="710439" y="194532"/>
                </a:cubicBezTo>
                <a:cubicBezTo>
                  <a:pt x="710439" y="181739"/>
                  <a:pt x="720813" y="171367"/>
                  <a:pt x="733610" y="171367"/>
                </a:cubicBezTo>
                <a:close/>
                <a:moveTo>
                  <a:pt x="556524" y="171367"/>
                </a:moveTo>
                <a:cubicBezTo>
                  <a:pt x="569319" y="171367"/>
                  <a:pt x="579689" y="181739"/>
                  <a:pt x="579689" y="194533"/>
                </a:cubicBezTo>
                <a:cubicBezTo>
                  <a:pt x="579689" y="207327"/>
                  <a:pt x="569319" y="217698"/>
                  <a:pt x="556524" y="217698"/>
                </a:cubicBezTo>
                <a:cubicBezTo>
                  <a:pt x="543730" y="217698"/>
                  <a:pt x="533359" y="207327"/>
                  <a:pt x="533359" y="194533"/>
                </a:cubicBezTo>
                <a:cubicBezTo>
                  <a:pt x="533359" y="181739"/>
                  <a:pt x="543730" y="171367"/>
                  <a:pt x="556524" y="171367"/>
                </a:cubicBezTo>
                <a:close/>
                <a:moveTo>
                  <a:pt x="379425" y="171367"/>
                </a:moveTo>
                <a:cubicBezTo>
                  <a:pt x="392219" y="171367"/>
                  <a:pt x="402592" y="181739"/>
                  <a:pt x="402592" y="194533"/>
                </a:cubicBezTo>
                <a:cubicBezTo>
                  <a:pt x="402592" y="207327"/>
                  <a:pt x="392219" y="217698"/>
                  <a:pt x="379425" y="217698"/>
                </a:cubicBezTo>
                <a:cubicBezTo>
                  <a:pt x="366630" y="217698"/>
                  <a:pt x="356258" y="207327"/>
                  <a:pt x="356258" y="194533"/>
                </a:cubicBezTo>
                <a:cubicBezTo>
                  <a:pt x="356258" y="181739"/>
                  <a:pt x="366630" y="171367"/>
                  <a:pt x="379425" y="171367"/>
                </a:cubicBezTo>
                <a:close/>
                <a:moveTo>
                  <a:pt x="202334" y="171367"/>
                </a:moveTo>
                <a:cubicBezTo>
                  <a:pt x="215130" y="171367"/>
                  <a:pt x="225502" y="181739"/>
                  <a:pt x="225502" y="194533"/>
                </a:cubicBezTo>
                <a:cubicBezTo>
                  <a:pt x="225502" y="207327"/>
                  <a:pt x="215130" y="217699"/>
                  <a:pt x="202334" y="217699"/>
                </a:cubicBezTo>
                <a:cubicBezTo>
                  <a:pt x="189536" y="217699"/>
                  <a:pt x="179163" y="207327"/>
                  <a:pt x="179163" y="194533"/>
                </a:cubicBezTo>
                <a:cubicBezTo>
                  <a:pt x="179163" y="181739"/>
                  <a:pt x="189536" y="171367"/>
                  <a:pt x="202334" y="171367"/>
                </a:cubicBezTo>
                <a:close/>
                <a:moveTo>
                  <a:pt x="25233" y="171367"/>
                </a:moveTo>
                <a:cubicBezTo>
                  <a:pt x="38027" y="171367"/>
                  <a:pt x="48396" y="181739"/>
                  <a:pt x="48396" y="194533"/>
                </a:cubicBezTo>
                <a:cubicBezTo>
                  <a:pt x="48396" y="207327"/>
                  <a:pt x="38027" y="217699"/>
                  <a:pt x="25233" y="217699"/>
                </a:cubicBezTo>
                <a:cubicBezTo>
                  <a:pt x="12434" y="217699"/>
                  <a:pt x="2067" y="207327"/>
                  <a:pt x="2067" y="194533"/>
                </a:cubicBezTo>
                <a:cubicBezTo>
                  <a:pt x="2067" y="181739"/>
                  <a:pt x="12434" y="171367"/>
                  <a:pt x="25233" y="171367"/>
                </a:cubicBezTo>
                <a:close/>
                <a:moveTo>
                  <a:pt x="1085215" y="171362"/>
                </a:moveTo>
                <a:cubicBezTo>
                  <a:pt x="1098009" y="171362"/>
                  <a:pt x="1108381" y="181734"/>
                  <a:pt x="1108381" y="194528"/>
                </a:cubicBezTo>
                <a:cubicBezTo>
                  <a:pt x="1108381" y="207322"/>
                  <a:pt x="1098009" y="217694"/>
                  <a:pt x="1085215" y="217694"/>
                </a:cubicBezTo>
                <a:cubicBezTo>
                  <a:pt x="1072421" y="217694"/>
                  <a:pt x="1062049" y="207322"/>
                  <a:pt x="1062049" y="194528"/>
                </a:cubicBezTo>
                <a:cubicBezTo>
                  <a:pt x="1062049" y="181734"/>
                  <a:pt x="1072421" y="171362"/>
                  <a:pt x="1085215" y="171362"/>
                </a:cubicBezTo>
                <a:close/>
                <a:moveTo>
                  <a:pt x="908116" y="171362"/>
                </a:moveTo>
                <a:cubicBezTo>
                  <a:pt x="920910" y="171362"/>
                  <a:pt x="931282" y="181734"/>
                  <a:pt x="931282" y="194528"/>
                </a:cubicBezTo>
                <a:cubicBezTo>
                  <a:pt x="931282" y="207322"/>
                  <a:pt x="920910" y="217694"/>
                  <a:pt x="908116" y="217694"/>
                </a:cubicBezTo>
                <a:cubicBezTo>
                  <a:pt x="895322" y="217694"/>
                  <a:pt x="884950" y="207322"/>
                  <a:pt x="884950" y="194528"/>
                </a:cubicBezTo>
                <a:cubicBezTo>
                  <a:pt x="884950" y="181734"/>
                  <a:pt x="895322" y="171362"/>
                  <a:pt x="908116" y="171362"/>
                </a:cubicBezTo>
                <a:close/>
                <a:moveTo>
                  <a:pt x="735676" y="4"/>
                </a:moveTo>
                <a:cubicBezTo>
                  <a:pt x="748475" y="4"/>
                  <a:pt x="758849" y="10376"/>
                  <a:pt x="758849" y="23170"/>
                </a:cubicBezTo>
                <a:cubicBezTo>
                  <a:pt x="758849" y="35964"/>
                  <a:pt x="748475" y="46336"/>
                  <a:pt x="735676" y="46336"/>
                </a:cubicBezTo>
                <a:cubicBezTo>
                  <a:pt x="722879" y="46336"/>
                  <a:pt x="712504" y="35964"/>
                  <a:pt x="712504" y="23170"/>
                </a:cubicBezTo>
                <a:cubicBezTo>
                  <a:pt x="712504" y="10376"/>
                  <a:pt x="722879" y="4"/>
                  <a:pt x="735676" y="4"/>
                </a:cubicBezTo>
                <a:close/>
                <a:moveTo>
                  <a:pt x="558589" y="4"/>
                </a:moveTo>
                <a:cubicBezTo>
                  <a:pt x="571384" y="4"/>
                  <a:pt x="581753" y="10376"/>
                  <a:pt x="581753" y="23170"/>
                </a:cubicBezTo>
                <a:cubicBezTo>
                  <a:pt x="581753" y="35964"/>
                  <a:pt x="571384" y="46336"/>
                  <a:pt x="558589" y="46336"/>
                </a:cubicBezTo>
                <a:cubicBezTo>
                  <a:pt x="545797" y="46336"/>
                  <a:pt x="535424" y="35964"/>
                  <a:pt x="535424" y="23170"/>
                </a:cubicBezTo>
                <a:cubicBezTo>
                  <a:pt x="535424" y="10376"/>
                  <a:pt x="545797" y="4"/>
                  <a:pt x="558589" y="4"/>
                </a:cubicBezTo>
                <a:close/>
                <a:moveTo>
                  <a:pt x="381491" y="4"/>
                </a:moveTo>
                <a:cubicBezTo>
                  <a:pt x="394285" y="4"/>
                  <a:pt x="404657" y="10376"/>
                  <a:pt x="404657" y="23170"/>
                </a:cubicBezTo>
                <a:cubicBezTo>
                  <a:pt x="404657" y="35964"/>
                  <a:pt x="394285" y="46336"/>
                  <a:pt x="381491" y="46336"/>
                </a:cubicBezTo>
                <a:cubicBezTo>
                  <a:pt x="368695" y="46336"/>
                  <a:pt x="358325" y="35964"/>
                  <a:pt x="358325" y="23170"/>
                </a:cubicBezTo>
                <a:cubicBezTo>
                  <a:pt x="358325" y="10376"/>
                  <a:pt x="368695" y="4"/>
                  <a:pt x="381491" y="4"/>
                </a:cubicBezTo>
                <a:close/>
                <a:moveTo>
                  <a:pt x="204399" y="4"/>
                </a:moveTo>
                <a:cubicBezTo>
                  <a:pt x="217196" y="4"/>
                  <a:pt x="227567" y="10376"/>
                  <a:pt x="227567" y="23170"/>
                </a:cubicBezTo>
                <a:cubicBezTo>
                  <a:pt x="227567" y="35964"/>
                  <a:pt x="217196" y="46336"/>
                  <a:pt x="204399" y="46336"/>
                </a:cubicBezTo>
                <a:cubicBezTo>
                  <a:pt x="191602" y="46336"/>
                  <a:pt x="181229" y="35964"/>
                  <a:pt x="181229" y="23170"/>
                </a:cubicBezTo>
                <a:cubicBezTo>
                  <a:pt x="181229" y="10376"/>
                  <a:pt x="191602" y="4"/>
                  <a:pt x="204399" y="4"/>
                </a:cubicBezTo>
                <a:close/>
                <a:moveTo>
                  <a:pt x="27298" y="4"/>
                </a:moveTo>
                <a:cubicBezTo>
                  <a:pt x="40089" y="4"/>
                  <a:pt x="50461" y="10376"/>
                  <a:pt x="50461" y="23170"/>
                </a:cubicBezTo>
                <a:cubicBezTo>
                  <a:pt x="50461" y="35964"/>
                  <a:pt x="40089" y="46336"/>
                  <a:pt x="27298" y="46336"/>
                </a:cubicBezTo>
                <a:cubicBezTo>
                  <a:pt x="14497" y="46336"/>
                  <a:pt x="4131" y="35964"/>
                  <a:pt x="4131" y="23170"/>
                </a:cubicBezTo>
                <a:cubicBezTo>
                  <a:pt x="4131" y="10376"/>
                  <a:pt x="14497" y="4"/>
                  <a:pt x="27298" y="4"/>
                </a:cubicBezTo>
                <a:close/>
                <a:moveTo>
                  <a:pt x="1087280" y="0"/>
                </a:moveTo>
                <a:cubicBezTo>
                  <a:pt x="1100074" y="0"/>
                  <a:pt x="1110446" y="10371"/>
                  <a:pt x="1110446" y="23165"/>
                </a:cubicBezTo>
                <a:cubicBezTo>
                  <a:pt x="1110446" y="35959"/>
                  <a:pt x="1100074" y="46331"/>
                  <a:pt x="1087280" y="46331"/>
                </a:cubicBezTo>
                <a:cubicBezTo>
                  <a:pt x="1074486" y="46331"/>
                  <a:pt x="1064114" y="35959"/>
                  <a:pt x="1064114" y="23165"/>
                </a:cubicBezTo>
                <a:cubicBezTo>
                  <a:pt x="1064114" y="10371"/>
                  <a:pt x="1074486" y="0"/>
                  <a:pt x="1087280" y="0"/>
                </a:cubicBezTo>
                <a:close/>
                <a:moveTo>
                  <a:pt x="910181" y="0"/>
                </a:moveTo>
                <a:cubicBezTo>
                  <a:pt x="922975" y="0"/>
                  <a:pt x="933347" y="10371"/>
                  <a:pt x="933347" y="23165"/>
                </a:cubicBezTo>
                <a:cubicBezTo>
                  <a:pt x="933347" y="35959"/>
                  <a:pt x="922975" y="46331"/>
                  <a:pt x="910181" y="46331"/>
                </a:cubicBezTo>
                <a:cubicBezTo>
                  <a:pt x="897387" y="46331"/>
                  <a:pt x="887015" y="35959"/>
                  <a:pt x="887015" y="23165"/>
                </a:cubicBezTo>
                <a:cubicBezTo>
                  <a:pt x="887015" y="10371"/>
                  <a:pt x="897387" y="0"/>
                  <a:pt x="91018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01" name="Google Shape;101;p5"/>
          <p:cNvSpPr/>
          <p:nvPr/>
        </p:nvSpPr>
        <p:spPr>
          <a:xfrm>
            <a:off x="5614887" y="6330365"/>
            <a:ext cx="246900" cy="2469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02" name="Google Shape;102;p5"/>
          <p:cNvSpPr/>
          <p:nvPr/>
        </p:nvSpPr>
        <p:spPr>
          <a:xfrm rot="2662362">
            <a:off x="-42717" y="455464"/>
            <a:ext cx="1015746" cy="500011"/>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03" name="Google Shape;103;p5"/>
          <p:cNvSpPr/>
          <p:nvPr/>
        </p:nvSpPr>
        <p:spPr>
          <a:xfrm rot="-5400000">
            <a:off x="641630" y="5895234"/>
            <a:ext cx="303300" cy="1039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104" name="Google Shape;104;p5"/>
          <p:cNvSpPr/>
          <p:nvPr/>
        </p:nvSpPr>
        <p:spPr>
          <a:xfrm>
            <a:off x="254369" y="5616618"/>
            <a:ext cx="479700" cy="457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05" name="Google Shape;105;p5"/>
          <p:cNvSpPr/>
          <p:nvPr/>
        </p:nvSpPr>
        <p:spPr>
          <a:xfrm rot="-7578694">
            <a:off x="844542" y="5974267"/>
            <a:ext cx="1398717" cy="722822"/>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06" name="Google Shape;106;p5"/>
          <p:cNvSpPr/>
          <p:nvPr/>
        </p:nvSpPr>
        <p:spPr>
          <a:xfrm rot="10800000">
            <a:off x="11250430" y="5435657"/>
            <a:ext cx="476700" cy="47670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07" name="Google Shape;107;p5"/>
          <p:cNvSpPr/>
          <p:nvPr/>
        </p:nvSpPr>
        <p:spPr>
          <a:xfrm rot="-5400000">
            <a:off x="11542127" y="4656044"/>
            <a:ext cx="731400" cy="630600"/>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108" name="Google Shape;108;p5"/>
          <p:cNvSpPr/>
          <p:nvPr/>
        </p:nvSpPr>
        <p:spPr>
          <a:xfrm rot="5400000">
            <a:off x="11081572" y="4263082"/>
            <a:ext cx="731400" cy="630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09" name="Google Shape;109;p5"/>
          <p:cNvSpPr/>
          <p:nvPr/>
        </p:nvSpPr>
        <p:spPr>
          <a:xfrm rot="-5400000">
            <a:off x="9851230" y="5572946"/>
            <a:ext cx="1013700" cy="1371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rot="9103154">
            <a:off x="11334687" y="3594225"/>
            <a:ext cx="1281573" cy="336902"/>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11" name="Google Shape;111;p5"/>
          <p:cNvSpPr/>
          <p:nvPr/>
        </p:nvSpPr>
        <p:spPr>
          <a:xfrm rot="9500318">
            <a:off x="9393208" y="5487776"/>
            <a:ext cx="1048439" cy="957411"/>
          </a:xfrm>
          <a:prstGeom prst="pie">
            <a:avLst>
              <a:gd name="adj1" fmla="val 0"/>
              <a:gd name="adj2" fmla="val 10837342"/>
            </a:avLst>
          </a:prstGeom>
          <a:noFill/>
          <a:ln w="28575"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 name="Google Shape;112;p5"/>
          <p:cNvSpPr/>
          <p:nvPr/>
        </p:nvSpPr>
        <p:spPr>
          <a:xfrm rot="-5400000">
            <a:off x="10992523" y="2206170"/>
            <a:ext cx="1816779" cy="409710"/>
          </a:xfrm>
          <a:custGeom>
            <a:avLst/>
            <a:gdLst/>
            <a:ahLst/>
            <a:cxnLst/>
            <a:rect l="l" t="t" r="r" b="b"/>
            <a:pathLst>
              <a:path w="1816779" h="409710" extrusionOk="0">
                <a:moveTo>
                  <a:pt x="1617042" y="363379"/>
                </a:moveTo>
                <a:cubicBezTo>
                  <a:pt x="1629840" y="363379"/>
                  <a:pt x="1640215" y="373750"/>
                  <a:pt x="1640215" y="386544"/>
                </a:cubicBezTo>
                <a:cubicBezTo>
                  <a:pt x="1640215" y="399338"/>
                  <a:pt x="1629840" y="409710"/>
                  <a:pt x="1617042" y="409710"/>
                </a:cubicBezTo>
                <a:cubicBezTo>
                  <a:pt x="1604245" y="409710"/>
                  <a:pt x="1593871" y="399338"/>
                  <a:pt x="1593871" y="386544"/>
                </a:cubicBezTo>
                <a:cubicBezTo>
                  <a:pt x="1593871" y="373750"/>
                  <a:pt x="1604245" y="363379"/>
                  <a:pt x="1617042" y="363379"/>
                </a:cubicBezTo>
                <a:close/>
                <a:moveTo>
                  <a:pt x="1439955" y="363379"/>
                </a:moveTo>
                <a:cubicBezTo>
                  <a:pt x="1452749" y="363379"/>
                  <a:pt x="1463121" y="373750"/>
                  <a:pt x="1463121" y="386544"/>
                </a:cubicBezTo>
                <a:cubicBezTo>
                  <a:pt x="1463121" y="399338"/>
                  <a:pt x="1452749" y="409710"/>
                  <a:pt x="1439955" y="409710"/>
                </a:cubicBezTo>
                <a:cubicBezTo>
                  <a:pt x="1427162" y="409710"/>
                  <a:pt x="1416790" y="399338"/>
                  <a:pt x="1416790" y="386544"/>
                </a:cubicBezTo>
                <a:cubicBezTo>
                  <a:pt x="1416790" y="373750"/>
                  <a:pt x="1427162" y="363379"/>
                  <a:pt x="1439955" y="363379"/>
                </a:cubicBezTo>
                <a:close/>
                <a:moveTo>
                  <a:pt x="1262856" y="363379"/>
                </a:moveTo>
                <a:cubicBezTo>
                  <a:pt x="1275651" y="363379"/>
                  <a:pt x="1286022" y="373750"/>
                  <a:pt x="1286022" y="386544"/>
                </a:cubicBezTo>
                <a:cubicBezTo>
                  <a:pt x="1286022" y="399338"/>
                  <a:pt x="1275651" y="409710"/>
                  <a:pt x="1262856" y="409710"/>
                </a:cubicBezTo>
                <a:cubicBezTo>
                  <a:pt x="1250062" y="409710"/>
                  <a:pt x="1239690" y="399338"/>
                  <a:pt x="1239690" y="386544"/>
                </a:cubicBezTo>
                <a:cubicBezTo>
                  <a:pt x="1239690" y="373750"/>
                  <a:pt x="1250062" y="363379"/>
                  <a:pt x="1262856" y="363379"/>
                </a:cubicBezTo>
                <a:close/>
                <a:moveTo>
                  <a:pt x="1085765" y="363379"/>
                </a:moveTo>
                <a:cubicBezTo>
                  <a:pt x="1098562" y="363379"/>
                  <a:pt x="1108934" y="373750"/>
                  <a:pt x="1108934" y="386544"/>
                </a:cubicBezTo>
                <a:cubicBezTo>
                  <a:pt x="1108934" y="399338"/>
                  <a:pt x="1098562" y="409710"/>
                  <a:pt x="1085765" y="409710"/>
                </a:cubicBezTo>
                <a:cubicBezTo>
                  <a:pt x="1072968" y="409710"/>
                  <a:pt x="1062595" y="399338"/>
                  <a:pt x="1062595" y="386544"/>
                </a:cubicBezTo>
                <a:cubicBezTo>
                  <a:pt x="1062595" y="373750"/>
                  <a:pt x="1072968" y="363379"/>
                  <a:pt x="1085765" y="363379"/>
                </a:cubicBezTo>
                <a:close/>
                <a:moveTo>
                  <a:pt x="908665" y="363379"/>
                </a:moveTo>
                <a:cubicBezTo>
                  <a:pt x="921456" y="363379"/>
                  <a:pt x="931828" y="373750"/>
                  <a:pt x="931828" y="386544"/>
                </a:cubicBezTo>
                <a:cubicBezTo>
                  <a:pt x="931828" y="399338"/>
                  <a:pt x="921456" y="409710"/>
                  <a:pt x="908665" y="409710"/>
                </a:cubicBezTo>
                <a:cubicBezTo>
                  <a:pt x="895866" y="409710"/>
                  <a:pt x="885499" y="399338"/>
                  <a:pt x="885499" y="386544"/>
                </a:cubicBezTo>
                <a:cubicBezTo>
                  <a:pt x="885499" y="373750"/>
                  <a:pt x="895866" y="363379"/>
                  <a:pt x="908665" y="363379"/>
                </a:cubicBezTo>
                <a:close/>
                <a:moveTo>
                  <a:pt x="731567" y="363379"/>
                </a:moveTo>
                <a:cubicBezTo>
                  <a:pt x="744361" y="363379"/>
                  <a:pt x="754733" y="373750"/>
                  <a:pt x="754733" y="386544"/>
                </a:cubicBezTo>
                <a:cubicBezTo>
                  <a:pt x="754733" y="399338"/>
                  <a:pt x="744361" y="409710"/>
                  <a:pt x="731567" y="409710"/>
                </a:cubicBezTo>
                <a:cubicBezTo>
                  <a:pt x="718772" y="409710"/>
                  <a:pt x="708400" y="399338"/>
                  <a:pt x="708400" y="386544"/>
                </a:cubicBezTo>
                <a:cubicBezTo>
                  <a:pt x="708400" y="373750"/>
                  <a:pt x="718772" y="363379"/>
                  <a:pt x="731567" y="363379"/>
                </a:cubicBezTo>
                <a:close/>
                <a:moveTo>
                  <a:pt x="554464" y="363379"/>
                </a:moveTo>
                <a:cubicBezTo>
                  <a:pt x="567258" y="363379"/>
                  <a:pt x="577630" y="373750"/>
                  <a:pt x="577630" y="386545"/>
                </a:cubicBezTo>
                <a:cubicBezTo>
                  <a:pt x="577630" y="399338"/>
                  <a:pt x="567258" y="409710"/>
                  <a:pt x="554464" y="409710"/>
                </a:cubicBezTo>
                <a:cubicBezTo>
                  <a:pt x="541670" y="409710"/>
                  <a:pt x="531298" y="399338"/>
                  <a:pt x="531298" y="386545"/>
                </a:cubicBezTo>
                <a:cubicBezTo>
                  <a:pt x="531298" y="373750"/>
                  <a:pt x="541670" y="363379"/>
                  <a:pt x="554464" y="363379"/>
                </a:cubicBezTo>
                <a:close/>
                <a:moveTo>
                  <a:pt x="377367" y="363379"/>
                </a:moveTo>
                <a:cubicBezTo>
                  <a:pt x="390162" y="363379"/>
                  <a:pt x="400533" y="373750"/>
                  <a:pt x="400533" y="386545"/>
                </a:cubicBezTo>
                <a:cubicBezTo>
                  <a:pt x="400533" y="399338"/>
                  <a:pt x="390162" y="409710"/>
                  <a:pt x="377367" y="409710"/>
                </a:cubicBezTo>
                <a:cubicBezTo>
                  <a:pt x="364573" y="409710"/>
                  <a:pt x="354200" y="399338"/>
                  <a:pt x="354200" y="386545"/>
                </a:cubicBezTo>
                <a:cubicBezTo>
                  <a:pt x="354200" y="373750"/>
                  <a:pt x="364573" y="363379"/>
                  <a:pt x="377367" y="363379"/>
                </a:cubicBezTo>
                <a:close/>
                <a:moveTo>
                  <a:pt x="200264" y="363379"/>
                </a:moveTo>
                <a:cubicBezTo>
                  <a:pt x="213058" y="363379"/>
                  <a:pt x="223430" y="373750"/>
                  <a:pt x="223430" y="386545"/>
                </a:cubicBezTo>
                <a:cubicBezTo>
                  <a:pt x="223430" y="399338"/>
                  <a:pt x="213058" y="409710"/>
                  <a:pt x="200264" y="409710"/>
                </a:cubicBezTo>
                <a:cubicBezTo>
                  <a:pt x="187470" y="409710"/>
                  <a:pt x="177098" y="399338"/>
                  <a:pt x="177098" y="386545"/>
                </a:cubicBezTo>
                <a:cubicBezTo>
                  <a:pt x="177098" y="373750"/>
                  <a:pt x="187470" y="363379"/>
                  <a:pt x="200264" y="363379"/>
                </a:cubicBezTo>
                <a:close/>
                <a:moveTo>
                  <a:pt x="23166" y="363379"/>
                </a:moveTo>
                <a:cubicBezTo>
                  <a:pt x="35960" y="363379"/>
                  <a:pt x="46332" y="373750"/>
                  <a:pt x="46332" y="386545"/>
                </a:cubicBezTo>
                <a:cubicBezTo>
                  <a:pt x="46332" y="399338"/>
                  <a:pt x="35960" y="409710"/>
                  <a:pt x="23166" y="409710"/>
                </a:cubicBezTo>
                <a:cubicBezTo>
                  <a:pt x="10372" y="409710"/>
                  <a:pt x="0" y="399338"/>
                  <a:pt x="0" y="386545"/>
                </a:cubicBezTo>
                <a:cubicBezTo>
                  <a:pt x="0" y="373750"/>
                  <a:pt x="10372" y="363379"/>
                  <a:pt x="23166" y="363379"/>
                </a:cubicBezTo>
                <a:close/>
                <a:moveTo>
                  <a:pt x="1791548" y="363373"/>
                </a:moveTo>
                <a:cubicBezTo>
                  <a:pt x="1804342" y="363373"/>
                  <a:pt x="1814714" y="373745"/>
                  <a:pt x="1814714" y="386539"/>
                </a:cubicBezTo>
                <a:cubicBezTo>
                  <a:pt x="1814714" y="399334"/>
                  <a:pt x="1804342" y="409705"/>
                  <a:pt x="1791548" y="409705"/>
                </a:cubicBezTo>
                <a:cubicBezTo>
                  <a:pt x="1778754" y="409705"/>
                  <a:pt x="1768382" y="399334"/>
                  <a:pt x="1768382" y="386539"/>
                </a:cubicBezTo>
                <a:cubicBezTo>
                  <a:pt x="1768382" y="373745"/>
                  <a:pt x="1778754" y="363373"/>
                  <a:pt x="1791548" y="363373"/>
                </a:cubicBezTo>
                <a:close/>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13" name="Google Shape;113;p5"/>
          <p:cNvSpPr/>
          <p:nvPr/>
        </p:nvSpPr>
        <p:spPr>
          <a:xfrm rot="-8137638">
            <a:off x="11249952" y="5303285"/>
            <a:ext cx="1015746" cy="500011"/>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14" name="Google Shape;114;p5"/>
          <p:cNvSpPr/>
          <p:nvPr/>
        </p:nvSpPr>
        <p:spPr>
          <a:xfrm rot="5400000">
            <a:off x="11415226" y="-167624"/>
            <a:ext cx="303300" cy="1039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115" name="Google Shape;115;p5"/>
          <p:cNvSpPr/>
          <p:nvPr/>
        </p:nvSpPr>
        <p:spPr>
          <a:xfrm rot="10800000">
            <a:off x="11626087" y="693292"/>
            <a:ext cx="479700" cy="457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16" name="Google Shape;116;p5"/>
          <p:cNvSpPr/>
          <p:nvPr/>
        </p:nvSpPr>
        <p:spPr>
          <a:xfrm rot="3221306">
            <a:off x="10116897" y="70021"/>
            <a:ext cx="1398717" cy="722822"/>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17" name="Google Shape;117;p5"/>
          <p:cNvSpPr txBox="1"/>
          <p:nvPr/>
        </p:nvSpPr>
        <p:spPr>
          <a:xfrm rot="5400000" flipH="1">
            <a:off x="-677650" y="6348325"/>
            <a:ext cx="1579800" cy="34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lt1"/>
                </a:solidFill>
                <a:latin typeface="Barlow Condensed"/>
                <a:ea typeface="Barlow Condensed"/>
                <a:cs typeface="Barlow Condensed"/>
                <a:sym typeface="Barlow Condensed"/>
              </a:rPr>
              <a:t>SLIDESMANIA.COM</a:t>
            </a:r>
            <a:endParaRPr sz="1200">
              <a:solidFill>
                <a:schemeClr val="lt1"/>
              </a:solidFill>
              <a:latin typeface="Barlow Condensed"/>
              <a:ea typeface="Barlow Condensed"/>
              <a:cs typeface="Barlow Condensed"/>
              <a:sym typeface="Barlow Condense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18"/>
        <p:cNvGrpSpPr/>
        <p:nvPr/>
      </p:nvGrpSpPr>
      <p:grpSpPr>
        <a:xfrm>
          <a:off x="0" y="0"/>
          <a:ext cx="0" cy="0"/>
          <a:chOff x="0" y="0"/>
          <a:chExt cx="0" cy="0"/>
        </a:xfrm>
      </p:grpSpPr>
      <p:sp>
        <p:nvSpPr>
          <p:cNvPr id="119" name="Google Shape;119;p6"/>
          <p:cNvSpPr txBox="1">
            <a:spLocks noGrp="1"/>
          </p:cNvSpPr>
          <p:nvPr>
            <p:ph type="title"/>
          </p:nvPr>
        </p:nvSpPr>
        <p:spPr>
          <a:xfrm>
            <a:off x="2073275" y="821975"/>
            <a:ext cx="9702900" cy="763500"/>
          </a:xfrm>
          <a:prstGeom prst="rect">
            <a:avLst/>
          </a:prstGeom>
        </p:spPr>
        <p:txBody>
          <a:bodyPr spcFirstLastPara="1" wrap="square" lIns="121900" tIns="121900" rIns="121900" bIns="121900" anchor="t" anchorCtr="0">
            <a:noAutofit/>
          </a:bodyPr>
          <a:lstStyle>
            <a:lvl1pPr lvl="0" rtl="0">
              <a:spcBef>
                <a:spcPts val="0"/>
              </a:spcBef>
              <a:spcAft>
                <a:spcPts val="0"/>
              </a:spcAft>
              <a:buSzPts val="4000"/>
              <a:buNone/>
              <a:defRPr>
                <a:latin typeface="Calibri" panose="020F0502020204030204" pitchFamily="34" charset="0"/>
                <a:cs typeface="Calibri" panose="020F0502020204030204" pitchFamily="34" charset="0"/>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20" name="Google Shape;120;p6"/>
          <p:cNvSpPr txBox="1">
            <a:spLocks noGrp="1"/>
          </p:cNvSpPr>
          <p:nvPr>
            <p:ph type="body" idx="1"/>
          </p:nvPr>
        </p:nvSpPr>
        <p:spPr>
          <a:xfrm>
            <a:off x="2073275" y="1765239"/>
            <a:ext cx="9702900" cy="4555200"/>
          </a:xfrm>
          <a:prstGeom prst="rect">
            <a:avLst/>
          </a:prstGeom>
        </p:spPr>
        <p:txBody>
          <a:bodyPr spcFirstLastPara="1" wrap="square" lIns="121900" tIns="121900" rIns="121900" bIns="121900" anchor="t" anchorCtr="0">
            <a:noAutofit/>
          </a:bodyPr>
          <a:lstStyle>
            <a:lvl1pPr marL="457200" lvl="0" indent="-368300" rtl="0">
              <a:spcBef>
                <a:spcPts val="0"/>
              </a:spcBef>
              <a:spcAft>
                <a:spcPts val="0"/>
              </a:spcAft>
              <a:buSzPts val="2200"/>
              <a:buChar char="●"/>
              <a:defRPr/>
            </a:lvl1pPr>
            <a:lvl2pPr marL="914400" lvl="1" indent="-368300" rtl="0">
              <a:spcBef>
                <a:spcPts val="2100"/>
              </a:spcBef>
              <a:spcAft>
                <a:spcPts val="0"/>
              </a:spcAft>
              <a:buSzPts val="2200"/>
              <a:buChar char="○"/>
              <a:defRPr/>
            </a:lvl2pPr>
            <a:lvl3pPr marL="1371600" lvl="2" indent="-368300" rtl="0">
              <a:spcBef>
                <a:spcPts val="2100"/>
              </a:spcBef>
              <a:spcAft>
                <a:spcPts val="0"/>
              </a:spcAft>
              <a:buSzPts val="2200"/>
              <a:buChar char="■"/>
              <a:defRPr/>
            </a:lvl3pPr>
            <a:lvl4pPr marL="1828800" lvl="3" indent="-368300" rtl="0">
              <a:spcBef>
                <a:spcPts val="2100"/>
              </a:spcBef>
              <a:spcAft>
                <a:spcPts val="0"/>
              </a:spcAft>
              <a:buSzPts val="2200"/>
              <a:buChar char="●"/>
              <a:defRPr/>
            </a:lvl4pPr>
            <a:lvl5pPr marL="2286000" lvl="4" indent="-368300" rtl="0">
              <a:spcBef>
                <a:spcPts val="2100"/>
              </a:spcBef>
              <a:spcAft>
                <a:spcPts val="0"/>
              </a:spcAft>
              <a:buSzPts val="2200"/>
              <a:buChar char="○"/>
              <a:defRPr/>
            </a:lvl5pPr>
            <a:lvl6pPr marL="2743200" lvl="5" indent="-368300" rtl="0">
              <a:spcBef>
                <a:spcPts val="2100"/>
              </a:spcBef>
              <a:spcAft>
                <a:spcPts val="0"/>
              </a:spcAft>
              <a:buSzPts val="2200"/>
              <a:buChar char="■"/>
              <a:defRPr/>
            </a:lvl6pPr>
            <a:lvl7pPr marL="3200400" lvl="6" indent="-368300" rtl="0">
              <a:spcBef>
                <a:spcPts val="2100"/>
              </a:spcBef>
              <a:spcAft>
                <a:spcPts val="0"/>
              </a:spcAft>
              <a:buSzPts val="2200"/>
              <a:buChar char="●"/>
              <a:defRPr/>
            </a:lvl7pPr>
            <a:lvl8pPr marL="3657600" lvl="7" indent="-368300" rtl="0">
              <a:spcBef>
                <a:spcPts val="2100"/>
              </a:spcBef>
              <a:spcAft>
                <a:spcPts val="0"/>
              </a:spcAft>
              <a:buSzPts val="2200"/>
              <a:buChar char="○"/>
              <a:defRPr/>
            </a:lvl8pPr>
            <a:lvl9pPr marL="4114800" lvl="8" indent="-368300" rtl="0">
              <a:spcBef>
                <a:spcPts val="2100"/>
              </a:spcBef>
              <a:spcAft>
                <a:spcPts val="2100"/>
              </a:spcAft>
              <a:buSzPts val="2200"/>
              <a:buChar char="■"/>
              <a:defRPr/>
            </a:lvl9pPr>
          </a:lstStyle>
          <a:p>
            <a:endParaRPr/>
          </a:p>
        </p:txBody>
      </p:sp>
      <p:sp>
        <p:nvSpPr>
          <p:cNvPr id="121" name="Google Shape;121;p6"/>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122" name="Google Shape;122;p6"/>
          <p:cNvSpPr/>
          <p:nvPr/>
        </p:nvSpPr>
        <p:spPr>
          <a:xfrm>
            <a:off x="495851" y="346403"/>
            <a:ext cx="476700" cy="4767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23" name="Google Shape;123;p6"/>
          <p:cNvSpPr/>
          <p:nvPr/>
        </p:nvSpPr>
        <p:spPr>
          <a:xfrm rot="5400000">
            <a:off x="-50546" y="972117"/>
            <a:ext cx="731400" cy="630600"/>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124" name="Google Shape;124;p6"/>
          <p:cNvSpPr/>
          <p:nvPr/>
        </p:nvSpPr>
        <p:spPr>
          <a:xfrm rot="-5400000">
            <a:off x="410010" y="1365079"/>
            <a:ext cx="731400" cy="630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25" name="Google Shape;125;p6"/>
          <p:cNvSpPr/>
          <p:nvPr/>
        </p:nvSpPr>
        <p:spPr>
          <a:xfrm rot="5400000">
            <a:off x="1358051" y="-685786"/>
            <a:ext cx="1013700" cy="1371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6" name="Google Shape;126;p6"/>
          <p:cNvSpPr/>
          <p:nvPr/>
        </p:nvSpPr>
        <p:spPr>
          <a:xfrm>
            <a:off x="768568" y="2683737"/>
            <a:ext cx="381600" cy="396600"/>
          </a:xfrm>
          <a:prstGeom prst="ellipse">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27" name="Google Shape;127;p6"/>
          <p:cNvSpPr/>
          <p:nvPr/>
        </p:nvSpPr>
        <p:spPr>
          <a:xfrm rot="-1696899">
            <a:off x="-333507" y="2312502"/>
            <a:ext cx="1218220" cy="33690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28" name="Google Shape;128;p6"/>
          <p:cNvSpPr/>
          <p:nvPr/>
        </p:nvSpPr>
        <p:spPr>
          <a:xfrm rot="-1299682">
            <a:off x="1781334" y="-186426"/>
            <a:ext cx="1048439" cy="957411"/>
          </a:xfrm>
          <a:prstGeom prst="pie">
            <a:avLst>
              <a:gd name="adj1" fmla="val 0"/>
              <a:gd name="adj2" fmla="val 10837342"/>
            </a:avLst>
          </a:prstGeom>
          <a:noFill/>
          <a:ln w="28575"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9" name="Google Shape;129;p6"/>
          <p:cNvSpPr/>
          <p:nvPr/>
        </p:nvSpPr>
        <p:spPr>
          <a:xfrm>
            <a:off x="7324976" y="6605121"/>
            <a:ext cx="765300" cy="76530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130" name="Google Shape;130;p6"/>
          <p:cNvSpPr/>
          <p:nvPr/>
        </p:nvSpPr>
        <p:spPr>
          <a:xfrm>
            <a:off x="3008715" y="0"/>
            <a:ext cx="1816779" cy="217699"/>
          </a:xfrm>
          <a:custGeom>
            <a:avLst/>
            <a:gdLst/>
            <a:ahLst/>
            <a:cxnLst/>
            <a:rect l="l" t="t" r="r" b="b"/>
            <a:pathLst>
              <a:path w="1816779" h="217699" extrusionOk="0">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a:solidFill>
                <a:srgbClr val="FFFFFF"/>
              </a:solidFill>
              <a:latin typeface="Calibri"/>
              <a:ea typeface="Calibri"/>
              <a:cs typeface="Calibri"/>
              <a:sym typeface="Calibri"/>
            </a:endParaRPr>
          </a:p>
        </p:txBody>
      </p:sp>
      <p:sp>
        <p:nvSpPr>
          <p:cNvPr id="131" name="Google Shape;131;p6"/>
          <p:cNvSpPr/>
          <p:nvPr/>
        </p:nvSpPr>
        <p:spPr>
          <a:xfrm rot="5400000">
            <a:off x="-586321" y="3642880"/>
            <a:ext cx="1816779" cy="409710"/>
          </a:xfrm>
          <a:custGeom>
            <a:avLst/>
            <a:gdLst/>
            <a:ahLst/>
            <a:cxnLst/>
            <a:rect l="l" t="t" r="r" b="b"/>
            <a:pathLst>
              <a:path w="1816779" h="409710" extrusionOk="0">
                <a:moveTo>
                  <a:pt x="1617042" y="363379"/>
                </a:moveTo>
                <a:cubicBezTo>
                  <a:pt x="1629840" y="363379"/>
                  <a:pt x="1640215" y="373750"/>
                  <a:pt x="1640215" y="386544"/>
                </a:cubicBezTo>
                <a:cubicBezTo>
                  <a:pt x="1640215" y="399338"/>
                  <a:pt x="1629840" y="409710"/>
                  <a:pt x="1617042" y="409710"/>
                </a:cubicBezTo>
                <a:cubicBezTo>
                  <a:pt x="1604245" y="409710"/>
                  <a:pt x="1593871" y="399338"/>
                  <a:pt x="1593871" y="386544"/>
                </a:cubicBezTo>
                <a:cubicBezTo>
                  <a:pt x="1593871" y="373750"/>
                  <a:pt x="1604245" y="363379"/>
                  <a:pt x="1617042" y="363379"/>
                </a:cubicBezTo>
                <a:close/>
                <a:moveTo>
                  <a:pt x="1439955" y="363379"/>
                </a:moveTo>
                <a:cubicBezTo>
                  <a:pt x="1452749" y="363379"/>
                  <a:pt x="1463121" y="373750"/>
                  <a:pt x="1463121" y="386544"/>
                </a:cubicBezTo>
                <a:cubicBezTo>
                  <a:pt x="1463121" y="399338"/>
                  <a:pt x="1452749" y="409710"/>
                  <a:pt x="1439955" y="409710"/>
                </a:cubicBezTo>
                <a:cubicBezTo>
                  <a:pt x="1427162" y="409710"/>
                  <a:pt x="1416790" y="399338"/>
                  <a:pt x="1416790" y="386544"/>
                </a:cubicBezTo>
                <a:cubicBezTo>
                  <a:pt x="1416790" y="373750"/>
                  <a:pt x="1427162" y="363379"/>
                  <a:pt x="1439955" y="363379"/>
                </a:cubicBezTo>
                <a:close/>
                <a:moveTo>
                  <a:pt x="1262856" y="363379"/>
                </a:moveTo>
                <a:cubicBezTo>
                  <a:pt x="1275651" y="363379"/>
                  <a:pt x="1286022" y="373750"/>
                  <a:pt x="1286022" y="386544"/>
                </a:cubicBezTo>
                <a:cubicBezTo>
                  <a:pt x="1286022" y="399338"/>
                  <a:pt x="1275651" y="409710"/>
                  <a:pt x="1262856" y="409710"/>
                </a:cubicBezTo>
                <a:cubicBezTo>
                  <a:pt x="1250062" y="409710"/>
                  <a:pt x="1239690" y="399338"/>
                  <a:pt x="1239690" y="386544"/>
                </a:cubicBezTo>
                <a:cubicBezTo>
                  <a:pt x="1239690" y="373750"/>
                  <a:pt x="1250062" y="363379"/>
                  <a:pt x="1262856" y="363379"/>
                </a:cubicBezTo>
                <a:close/>
                <a:moveTo>
                  <a:pt x="1085765" y="363379"/>
                </a:moveTo>
                <a:cubicBezTo>
                  <a:pt x="1098562" y="363379"/>
                  <a:pt x="1108934" y="373750"/>
                  <a:pt x="1108934" y="386544"/>
                </a:cubicBezTo>
                <a:cubicBezTo>
                  <a:pt x="1108934" y="399338"/>
                  <a:pt x="1098562" y="409710"/>
                  <a:pt x="1085765" y="409710"/>
                </a:cubicBezTo>
                <a:cubicBezTo>
                  <a:pt x="1072968" y="409710"/>
                  <a:pt x="1062595" y="399338"/>
                  <a:pt x="1062595" y="386544"/>
                </a:cubicBezTo>
                <a:cubicBezTo>
                  <a:pt x="1062595" y="373750"/>
                  <a:pt x="1072968" y="363379"/>
                  <a:pt x="1085765" y="363379"/>
                </a:cubicBezTo>
                <a:close/>
                <a:moveTo>
                  <a:pt x="908665" y="363379"/>
                </a:moveTo>
                <a:cubicBezTo>
                  <a:pt x="921456" y="363379"/>
                  <a:pt x="931828" y="373750"/>
                  <a:pt x="931828" y="386544"/>
                </a:cubicBezTo>
                <a:cubicBezTo>
                  <a:pt x="931828" y="399338"/>
                  <a:pt x="921456" y="409710"/>
                  <a:pt x="908665" y="409710"/>
                </a:cubicBezTo>
                <a:cubicBezTo>
                  <a:pt x="895866" y="409710"/>
                  <a:pt x="885499" y="399338"/>
                  <a:pt x="885499" y="386544"/>
                </a:cubicBezTo>
                <a:cubicBezTo>
                  <a:pt x="885499" y="373750"/>
                  <a:pt x="895866" y="363379"/>
                  <a:pt x="908665" y="363379"/>
                </a:cubicBezTo>
                <a:close/>
                <a:moveTo>
                  <a:pt x="731567" y="363379"/>
                </a:moveTo>
                <a:cubicBezTo>
                  <a:pt x="744361" y="363379"/>
                  <a:pt x="754733" y="373750"/>
                  <a:pt x="754733" y="386544"/>
                </a:cubicBezTo>
                <a:cubicBezTo>
                  <a:pt x="754733" y="399338"/>
                  <a:pt x="744361" y="409710"/>
                  <a:pt x="731567" y="409710"/>
                </a:cubicBezTo>
                <a:cubicBezTo>
                  <a:pt x="718772" y="409710"/>
                  <a:pt x="708400" y="399338"/>
                  <a:pt x="708400" y="386544"/>
                </a:cubicBezTo>
                <a:cubicBezTo>
                  <a:pt x="708400" y="373750"/>
                  <a:pt x="718772" y="363379"/>
                  <a:pt x="731567" y="363379"/>
                </a:cubicBezTo>
                <a:close/>
                <a:moveTo>
                  <a:pt x="554464" y="363379"/>
                </a:moveTo>
                <a:cubicBezTo>
                  <a:pt x="567258" y="363379"/>
                  <a:pt x="577630" y="373750"/>
                  <a:pt x="577630" y="386545"/>
                </a:cubicBezTo>
                <a:cubicBezTo>
                  <a:pt x="577630" y="399338"/>
                  <a:pt x="567258" y="409710"/>
                  <a:pt x="554464" y="409710"/>
                </a:cubicBezTo>
                <a:cubicBezTo>
                  <a:pt x="541670" y="409710"/>
                  <a:pt x="531298" y="399338"/>
                  <a:pt x="531298" y="386545"/>
                </a:cubicBezTo>
                <a:cubicBezTo>
                  <a:pt x="531298" y="373750"/>
                  <a:pt x="541670" y="363379"/>
                  <a:pt x="554464" y="363379"/>
                </a:cubicBezTo>
                <a:close/>
                <a:moveTo>
                  <a:pt x="377367" y="363379"/>
                </a:moveTo>
                <a:cubicBezTo>
                  <a:pt x="390162" y="363379"/>
                  <a:pt x="400533" y="373750"/>
                  <a:pt x="400533" y="386545"/>
                </a:cubicBezTo>
                <a:cubicBezTo>
                  <a:pt x="400533" y="399338"/>
                  <a:pt x="390162" y="409710"/>
                  <a:pt x="377367" y="409710"/>
                </a:cubicBezTo>
                <a:cubicBezTo>
                  <a:pt x="364573" y="409710"/>
                  <a:pt x="354200" y="399338"/>
                  <a:pt x="354200" y="386545"/>
                </a:cubicBezTo>
                <a:cubicBezTo>
                  <a:pt x="354200" y="373750"/>
                  <a:pt x="364573" y="363379"/>
                  <a:pt x="377367" y="363379"/>
                </a:cubicBezTo>
                <a:close/>
                <a:moveTo>
                  <a:pt x="200264" y="363379"/>
                </a:moveTo>
                <a:cubicBezTo>
                  <a:pt x="213058" y="363379"/>
                  <a:pt x="223430" y="373750"/>
                  <a:pt x="223430" y="386545"/>
                </a:cubicBezTo>
                <a:cubicBezTo>
                  <a:pt x="223430" y="399338"/>
                  <a:pt x="213058" y="409710"/>
                  <a:pt x="200264" y="409710"/>
                </a:cubicBezTo>
                <a:cubicBezTo>
                  <a:pt x="187470" y="409710"/>
                  <a:pt x="177098" y="399338"/>
                  <a:pt x="177098" y="386545"/>
                </a:cubicBezTo>
                <a:cubicBezTo>
                  <a:pt x="177098" y="373750"/>
                  <a:pt x="187470" y="363379"/>
                  <a:pt x="200264" y="363379"/>
                </a:cubicBezTo>
                <a:close/>
                <a:moveTo>
                  <a:pt x="23166" y="363379"/>
                </a:moveTo>
                <a:cubicBezTo>
                  <a:pt x="35960" y="363379"/>
                  <a:pt x="46332" y="373750"/>
                  <a:pt x="46332" y="386545"/>
                </a:cubicBezTo>
                <a:cubicBezTo>
                  <a:pt x="46332" y="399338"/>
                  <a:pt x="35960" y="409710"/>
                  <a:pt x="23166" y="409710"/>
                </a:cubicBezTo>
                <a:cubicBezTo>
                  <a:pt x="10372" y="409710"/>
                  <a:pt x="0" y="399338"/>
                  <a:pt x="0" y="386545"/>
                </a:cubicBezTo>
                <a:cubicBezTo>
                  <a:pt x="0" y="373750"/>
                  <a:pt x="10372" y="363379"/>
                  <a:pt x="23166" y="363379"/>
                </a:cubicBezTo>
                <a:close/>
                <a:moveTo>
                  <a:pt x="1791548" y="363373"/>
                </a:moveTo>
                <a:cubicBezTo>
                  <a:pt x="1804342" y="363373"/>
                  <a:pt x="1814714" y="373745"/>
                  <a:pt x="1814714" y="386539"/>
                </a:cubicBezTo>
                <a:cubicBezTo>
                  <a:pt x="1814714" y="399334"/>
                  <a:pt x="1804342" y="409705"/>
                  <a:pt x="1791548" y="409705"/>
                </a:cubicBezTo>
                <a:cubicBezTo>
                  <a:pt x="1778754" y="409705"/>
                  <a:pt x="1768382" y="399334"/>
                  <a:pt x="1768382" y="386539"/>
                </a:cubicBezTo>
                <a:cubicBezTo>
                  <a:pt x="1768382" y="373745"/>
                  <a:pt x="1778754" y="363373"/>
                  <a:pt x="1791548" y="363373"/>
                </a:cubicBezTo>
                <a:close/>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32" name="Google Shape;132;p6"/>
          <p:cNvSpPr/>
          <p:nvPr/>
        </p:nvSpPr>
        <p:spPr>
          <a:xfrm>
            <a:off x="6123608" y="5917650"/>
            <a:ext cx="1114574" cy="775147"/>
          </a:xfrm>
          <a:custGeom>
            <a:avLst/>
            <a:gdLst/>
            <a:ahLst/>
            <a:cxnLst/>
            <a:rect l="l" t="t" r="r" b="b"/>
            <a:pathLst>
              <a:path w="1114574" h="775147" extrusionOk="0">
                <a:moveTo>
                  <a:pt x="562715" y="728814"/>
                </a:moveTo>
                <a:cubicBezTo>
                  <a:pt x="575508" y="728814"/>
                  <a:pt x="585880" y="739186"/>
                  <a:pt x="585880" y="751981"/>
                </a:cubicBezTo>
                <a:cubicBezTo>
                  <a:pt x="585880" y="764775"/>
                  <a:pt x="575508" y="775147"/>
                  <a:pt x="562715" y="775147"/>
                </a:cubicBezTo>
                <a:cubicBezTo>
                  <a:pt x="549922" y="775147"/>
                  <a:pt x="539550" y="764775"/>
                  <a:pt x="539550" y="751981"/>
                </a:cubicBezTo>
                <a:cubicBezTo>
                  <a:pt x="539550" y="739186"/>
                  <a:pt x="549922" y="728814"/>
                  <a:pt x="562715" y="728814"/>
                </a:cubicBezTo>
                <a:close/>
                <a:moveTo>
                  <a:pt x="385617" y="728814"/>
                </a:moveTo>
                <a:cubicBezTo>
                  <a:pt x="398412" y="728814"/>
                  <a:pt x="408783" y="739186"/>
                  <a:pt x="408783" y="751981"/>
                </a:cubicBezTo>
                <a:cubicBezTo>
                  <a:pt x="408783" y="764775"/>
                  <a:pt x="398412" y="775147"/>
                  <a:pt x="385617" y="775147"/>
                </a:cubicBezTo>
                <a:cubicBezTo>
                  <a:pt x="372822" y="775147"/>
                  <a:pt x="362450" y="764775"/>
                  <a:pt x="362450" y="751981"/>
                </a:cubicBezTo>
                <a:cubicBezTo>
                  <a:pt x="362450" y="739186"/>
                  <a:pt x="372822" y="728814"/>
                  <a:pt x="385617" y="728814"/>
                </a:cubicBezTo>
                <a:close/>
                <a:moveTo>
                  <a:pt x="208527" y="728814"/>
                </a:moveTo>
                <a:cubicBezTo>
                  <a:pt x="221322" y="728814"/>
                  <a:pt x="231693" y="739186"/>
                  <a:pt x="231693" y="751981"/>
                </a:cubicBezTo>
                <a:cubicBezTo>
                  <a:pt x="231693" y="764775"/>
                  <a:pt x="221322" y="775147"/>
                  <a:pt x="208527" y="775147"/>
                </a:cubicBezTo>
                <a:cubicBezTo>
                  <a:pt x="195729" y="775147"/>
                  <a:pt x="185355" y="764775"/>
                  <a:pt x="185355" y="751981"/>
                </a:cubicBezTo>
                <a:cubicBezTo>
                  <a:pt x="185355" y="739186"/>
                  <a:pt x="195729" y="728814"/>
                  <a:pt x="208527" y="728814"/>
                </a:cubicBezTo>
                <a:close/>
                <a:moveTo>
                  <a:pt x="31424" y="728814"/>
                </a:moveTo>
                <a:cubicBezTo>
                  <a:pt x="44214" y="728814"/>
                  <a:pt x="54587" y="739186"/>
                  <a:pt x="54587" y="751981"/>
                </a:cubicBezTo>
                <a:cubicBezTo>
                  <a:pt x="54587" y="764775"/>
                  <a:pt x="44214" y="775147"/>
                  <a:pt x="31424" y="775147"/>
                </a:cubicBezTo>
                <a:cubicBezTo>
                  <a:pt x="18625" y="775147"/>
                  <a:pt x="8256" y="764775"/>
                  <a:pt x="8256" y="751981"/>
                </a:cubicBezTo>
                <a:cubicBezTo>
                  <a:pt x="8256" y="739186"/>
                  <a:pt x="18625" y="728814"/>
                  <a:pt x="31424" y="728814"/>
                </a:cubicBezTo>
                <a:close/>
                <a:moveTo>
                  <a:pt x="739805" y="728813"/>
                </a:moveTo>
                <a:cubicBezTo>
                  <a:pt x="752603" y="728813"/>
                  <a:pt x="762977" y="739186"/>
                  <a:pt x="762977" y="751981"/>
                </a:cubicBezTo>
                <a:cubicBezTo>
                  <a:pt x="762977" y="764775"/>
                  <a:pt x="752603" y="775147"/>
                  <a:pt x="739805" y="775147"/>
                </a:cubicBezTo>
                <a:cubicBezTo>
                  <a:pt x="727009" y="775147"/>
                  <a:pt x="716633" y="764775"/>
                  <a:pt x="716633" y="751981"/>
                </a:cubicBezTo>
                <a:cubicBezTo>
                  <a:pt x="716633" y="739186"/>
                  <a:pt x="727009" y="728813"/>
                  <a:pt x="739805" y="728813"/>
                </a:cubicBezTo>
                <a:close/>
                <a:moveTo>
                  <a:pt x="1091408" y="728809"/>
                </a:moveTo>
                <a:cubicBezTo>
                  <a:pt x="1104202" y="728809"/>
                  <a:pt x="1114574" y="739181"/>
                  <a:pt x="1114574" y="751975"/>
                </a:cubicBezTo>
                <a:cubicBezTo>
                  <a:pt x="1114574" y="764769"/>
                  <a:pt x="1104202" y="775142"/>
                  <a:pt x="1091408" y="775142"/>
                </a:cubicBezTo>
                <a:cubicBezTo>
                  <a:pt x="1078614" y="775142"/>
                  <a:pt x="1068242" y="764769"/>
                  <a:pt x="1068242" y="751975"/>
                </a:cubicBezTo>
                <a:cubicBezTo>
                  <a:pt x="1068242" y="739181"/>
                  <a:pt x="1078614" y="728809"/>
                  <a:pt x="1091408" y="728809"/>
                </a:cubicBezTo>
                <a:close/>
                <a:moveTo>
                  <a:pt x="914309" y="728809"/>
                </a:moveTo>
                <a:cubicBezTo>
                  <a:pt x="927103" y="728809"/>
                  <a:pt x="937475" y="739181"/>
                  <a:pt x="937475" y="751975"/>
                </a:cubicBezTo>
                <a:cubicBezTo>
                  <a:pt x="937475" y="764769"/>
                  <a:pt x="927103" y="775142"/>
                  <a:pt x="914309" y="775142"/>
                </a:cubicBezTo>
                <a:cubicBezTo>
                  <a:pt x="901515" y="775142"/>
                  <a:pt x="891143" y="764769"/>
                  <a:pt x="891143" y="751975"/>
                </a:cubicBezTo>
                <a:cubicBezTo>
                  <a:pt x="891143" y="739181"/>
                  <a:pt x="901515" y="728809"/>
                  <a:pt x="914309" y="728809"/>
                </a:cubicBezTo>
                <a:close/>
                <a:moveTo>
                  <a:pt x="731544" y="534742"/>
                </a:moveTo>
                <a:cubicBezTo>
                  <a:pt x="744345" y="534742"/>
                  <a:pt x="754719" y="545113"/>
                  <a:pt x="754719" y="557907"/>
                </a:cubicBezTo>
                <a:cubicBezTo>
                  <a:pt x="754719" y="570701"/>
                  <a:pt x="744345" y="581073"/>
                  <a:pt x="731544" y="581073"/>
                </a:cubicBezTo>
                <a:cubicBezTo>
                  <a:pt x="718748" y="581073"/>
                  <a:pt x="708374" y="570701"/>
                  <a:pt x="708374" y="557907"/>
                </a:cubicBezTo>
                <a:cubicBezTo>
                  <a:pt x="708374" y="545113"/>
                  <a:pt x="718748" y="534742"/>
                  <a:pt x="731544" y="534742"/>
                </a:cubicBezTo>
                <a:close/>
                <a:moveTo>
                  <a:pt x="554460" y="534742"/>
                </a:moveTo>
                <a:cubicBezTo>
                  <a:pt x="567253" y="534742"/>
                  <a:pt x="577624" y="545114"/>
                  <a:pt x="577624" y="557907"/>
                </a:cubicBezTo>
                <a:cubicBezTo>
                  <a:pt x="577624" y="570701"/>
                  <a:pt x="567253" y="581073"/>
                  <a:pt x="554460" y="581073"/>
                </a:cubicBezTo>
                <a:cubicBezTo>
                  <a:pt x="541665" y="581073"/>
                  <a:pt x="531294" y="570701"/>
                  <a:pt x="531294" y="557907"/>
                </a:cubicBezTo>
                <a:cubicBezTo>
                  <a:pt x="531294" y="545114"/>
                  <a:pt x="541665" y="534742"/>
                  <a:pt x="554460" y="534742"/>
                </a:cubicBezTo>
                <a:close/>
                <a:moveTo>
                  <a:pt x="377361" y="534742"/>
                </a:moveTo>
                <a:cubicBezTo>
                  <a:pt x="390154" y="534742"/>
                  <a:pt x="400527" y="545114"/>
                  <a:pt x="400527" y="557907"/>
                </a:cubicBezTo>
                <a:cubicBezTo>
                  <a:pt x="400527" y="570701"/>
                  <a:pt x="390154" y="581073"/>
                  <a:pt x="377361" y="581073"/>
                </a:cubicBezTo>
                <a:cubicBezTo>
                  <a:pt x="364566" y="581073"/>
                  <a:pt x="354196" y="570701"/>
                  <a:pt x="354196" y="557907"/>
                </a:cubicBezTo>
                <a:cubicBezTo>
                  <a:pt x="354196" y="545114"/>
                  <a:pt x="364566" y="534742"/>
                  <a:pt x="377361" y="534742"/>
                </a:cubicBezTo>
                <a:close/>
                <a:moveTo>
                  <a:pt x="200268" y="534742"/>
                </a:moveTo>
                <a:cubicBezTo>
                  <a:pt x="213065" y="534742"/>
                  <a:pt x="223437" y="545114"/>
                  <a:pt x="223437" y="557907"/>
                </a:cubicBezTo>
                <a:cubicBezTo>
                  <a:pt x="223437" y="570701"/>
                  <a:pt x="213065" y="581073"/>
                  <a:pt x="200268" y="581073"/>
                </a:cubicBezTo>
                <a:cubicBezTo>
                  <a:pt x="187472" y="581073"/>
                  <a:pt x="177095" y="570701"/>
                  <a:pt x="177095" y="557907"/>
                </a:cubicBezTo>
                <a:cubicBezTo>
                  <a:pt x="177095" y="545114"/>
                  <a:pt x="187472" y="534742"/>
                  <a:pt x="200268" y="534742"/>
                </a:cubicBezTo>
                <a:close/>
                <a:moveTo>
                  <a:pt x="23166" y="534742"/>
                </a:moveTo>
                <a:cubicBezTo>
                  <a:pt x="35960" y="534742"/>
                  <a:pt x="46330" y="545114"/>
                  <a:pt x="46330" y="557907"/>
                </a:cubicBezTo>
                <a:cubicBezTo>
                  <a:pt x="46330" y="570701"/>
                  <a:pt x="35960" y="581073"/>
                  <a:pt x="23166" y="581073"/>
                </a:cubicBezTo>
                <a:cubicBezTo>
                  <a:pt x="10370" y="581073"/>
                  <a:pt x="0" y="570701"/>
                  <a:pt x="0" y="557907"/>
                </a:cubicBezTo>
                <a:cubicBezTo>
                  <a:pt x="0" y="545114"/>
                  <a:pt x="10370" y="534742"/>
                  <a:pt x="23166" y="534742"/>
                </a:cubicBezTo>
                <a:close/>
                <a:moveTo>
                  <a:pt x="1083151" y="534737"/>
                </a:moveTo>
                <a:cubicBezTo>
                  <a:pt x="1095945" y="534737"/>
                  <a:pt x="1106317" y="545109"/>
                  <a:pt x="1106317" y="557902"/>
                </a:cubicBezTo>
                <a:cubicBezTo>
                  <a:pt x="1106317" y="570696"/>
                  <a:pt x="1095945" y="581068"/>
                  <a:pt x="1083151" y="581068"/>
                </a:cubicBezTo>
                <a:cubicBezTo>
                  <a:pt x="1070357" y="581068"/>
                  <a:pt x="1059985" y="570696"/>
                  <a:pt x="1059985" y="557902"/>
                </a:cubicBezTo>
                <a:cubicBezTo>
                  <a:pt x="1059985" y="545109"/>
                  <a:pt x="1070357" y="534737"/>
                  <a:pt x="1083151" y="534737"/>
                </a:cubicBezTo>
                <a:close/>
                <a:moveTo>
                  <a:pt x="906052" y="534737"/>
                </a:moveTo>
                <a:cubicBezTo>
                  <a:pt x="918846" y="534737"/>
                  <a:pt x="929218" y="545109"/>
                  <a:pt x="929218" y="557903"/>
                </a:cubicBezTo>
                <a:cubicBezTo>
                  <a:pt x="929218" y="570696"/>
                  <a:pt x="918846" y="581068"/>
                  <a:pt x="906052" y="581068"/>
                </a:cubicBezTo>
                <a:cubicBezTo>
                  <a:pt x="893258" y="581068"/>
                  <a:pt x="882886" y="570696"/>
                  <a:pt x="882886" y="557903"/>
                </a:cubicBezTo>
                <a:cubicBezTo>
                  <a:pt x="882886" y="545109"/>
                  <a:pt x="893258" y="534737"/>
                  <a:pt x="906052" y="534737"/>
                </a:cubicBezTo>
                <a:close/>
                <a:moveTo>
                  <a:pt x="733610" y="363379"/>
                </a:moveTo>
                <a:cubicBezTo>
                  <a:pt x="746408" y="363379"/>
                  <a:pt x="756783" y="373750"/>
                  <a:pt x="756783" y="386544"/>
                </a:cubicBezTo>
                <a:cubicBezTo>
                  <a:pt x="756783" y="399338"/>
                  <a:pt x="746408" y="409710"/>
                  <a:pt x="733610" y="409710"/>
                </a:cubicBezTo>
                <a:cubicBezTo>
                  <a:pt x="720813" y="409710"/>
                  <a:pt x="710439" y="399338"/>
                  <a:pt x="710439" y="386544"/>
                </a:cubicBezTo>
                <a:cubicBezTo>
                  <a:pt x="710439" y="373750"/>
                  <a:pt x="720813" y="363379"/>
                  <a:pt x="733610" y="363379"/>
                </a:cubicBezTo>
                <a:close/>
                <a:moveTo>
                  <a:pt x="556523" y="363379"/>
                </a:moveTo>
                <a:cubicBezTo>
                  <a:pt x="569317" y="363379"/>
                  <a:pt x="579689" y="373750"/>
                  <a:pt x="579689" y="386544"/>
                </a:cubicBezTo>
                <a:cubicBezTo>
                  <a:pt x="579689" y="399338"/>
                  <a:pt x="569317" y="409710"/>
                  <a:pt x="556523" y="409710"/>
                </a:cubicBezTo>
                <a:cubicBezTo>
                  <a:pt x="543730" y="409710"/>
                  <a:pt x="533358" y="399338"/>
                  <a:pt x="533358" y="386544"/>
                </a:cubicBezTo>
                <a:cubicBezTo>
                  <a:pt x="533358" y="373750"/>
                  <a:pt x="543730" y="363379"/>
                  <a:pt x="556523" y="363379"/>
                </a:cubicBezTo>
                <a:close/>
                <a:moveTo>
                  <a:pt x="379424" y="363379"/>
                </a:moveTo>
                <a:cubicBezTo>
                  <a:pt x="392219" y="363379"/>
                  <a:pt x="402590" y="373750"/>
                  <a:pt x="402590" y="386544"/>
                </a:cubicBezTo>
                <a:cubicBezTo>
                  <a:pt x="402590" y="399338"/>
                  <a:pt x="392219" y="409710"/>
                  <a:pt x="379424" y="409710"/>
                </a:cubicBezTo>
                <a:cubicBezTo>
                  <a:pt x="366630" y="409710"/>
                  <a:pt x="356258" y="399338"/>
                  <a:pt x="356258" y="386544"/>
                </a:cubicBezTo>
                <a:cubicBezTo>
                  <a:pt x="356258" y="373750"/>
                  <a:pt x="366630" y="363379"/>
                  <a:pt x="379424" y="363379"/>
                </a:cubicBezTo>
                <a:close/>
                <a:moveTo>
                  <a:pt x="202333" y="363379"/>
                </a:moveTo>
                <a:cubicBezTo>
                  <a:pt x="215130" y="363379"/>
                  <a:pt x="225502" y="373750"/>
                  <a:pt x="225502" y="386544"/>
                </a:cubicBezTo>
                <a:cubicBezTo>
                  <a:pt x="225502" y="399338"/>
                  <a:pt x="215130" y="409710"/>
                  <a:pt x="202333" y="409710"/>
                </a:cubicBezTo>
                <a:cubicBezTo>
                  <a:pt x="189536" y="409710"/>
                  <a:pt x="179163" y="399338"/>
                  <a:pt x="179163" y="386544"/>
                </a:cubicBezTo>
                <a:cubicBezTo>
                  <a:pt x="179163" y="373750"/>
                  <a:pt x="189536" y="363379"/>
                  <a:pt x="202333" y="363379"/>
                </a:cubicBezTo>
                <a:close/>
                <a:moveTo>
                  <a:pt x="25233" y="363379"/>
                </a:moveTo>
                <a:cubicBezTo>
                  <a:pt x="38024" y="363379"/>
                  <a:pt x="48396" y="373750"/>
                  <a:pt x="48396" y="386544"/>
                </a:cubicBezTo>
                <a:cubicBezTo>
                  <a:pt x="48396" y="399338"/>
                  <a:pt x="38024" y="409710"/>
                  <a:pt x="25233" y="409710"/>
                </a:cubicBezTo>
                <a:cubicBezTo>
                  <a:pt x="12434" y="409710"/>
                  <a:pt x="2067" y="399338"/>
                  <a:pt x="2067" y="386544"/>
                </a:cubicBezTo>
                <a:cubicBezTo>
                  <a:pt x="2067" y="373750"/>
                  <a:pt x="12434" y="363379"/>
                  <a:pt x="25233" y="363379"/>
                </a:cubicBezTo>
                <a:close/>
                <a:moveTo>
                  <a:pt x="1085215" y="363373"/>
                </a:moveTo>
                <a:cubicBezTo>
                  <a:pt x="1098009" y="363373"/>
                  <a:pt x="1108381" y="373745"/>
                  <a:pt x="1108381" y="386539"/>
                </a:cubicBezTo>
                <a:cubicBezTo>
                  <a:pt x="1108381" y="399334"/>
                  <a:pt x="1098009" y="409705"/>
                  <a:pt x="1085215" y="409705"/>
                </a:cubicBezTo>
                <a:cubicBezTo>
                  <a:pt x="1072421" y="409705"/>
                  <a:pt x="1062049" y="399334"/>
                  <a:pt x="1062049" y="386539"/>
                </a:cubicBezTo>
                <a:cubicBezTo>
                  <a:pt x="1062049" y="373745"/>
                  <a:pt x="1072421" y="363373"/>
                  <a:pt x="1085215" y="363373"/>
                </a:cubicBezTo>
                <a:close/>
                <a:moveTo>
                  <a:pt x="908116" y="363373"/>
                </a:moveTo>
                <a:cubicBezTo>
                  <a:pt x="920910" y="363373"/>
                  <a:pt x="931282" y="373745"/>
                  <a:pt x="931282" y="386539"/>
                </a:cubicBezTo>
                <a:cubicBezTo>
                  <a:pt x="931282" y="399334"/>
                  <a:pt x="920910" y="409705"/>
                  <a:pt x="908116" y="409705"/>
                </a:cubicBezTo>
                <a:cubicBezTo>
                  <a:pt x="895322" y="409705"/>
                  <a:pt x="884950" y="399334"/>
                  <a:pt x="884950" y="386539"/>
                </a:cubicBezTo>
                <a:cubicBezTo>
                  <a:pt x="884950" y="373745"/>
                  <a:pt x="895322" y="363373"/>
                  <a:pt x="908116" y="363373"/>
                </a:cubicBezTo>
                <a:close/>
                <a:moveTo>
                  <a:pt x="733610" y="171367"/>
                </a:moveTo>
                <a:cubicBezTo>
                  <a:pt x="746410" y="171367"/>
                  <a:pt x="756784" y="181739"/>
                  <a:pt x="756784" y="194532"/>
                </a:cubicBezTo>
                <a:cubicBezTo>
                  <a:pt x="756784" y="207326"/>
                  <a:pt x="746410" y="217698"/>
                  <a:pt x="733610" y="217698"/>
                </a:cubicBezTo>
                <a:cubicBezTo>
                  <a:pt x="720813" y="217698"/>
                  <a:pt x="710439" y="207326"/>
                  <a:pt x="710439" y="194532"/>
                </a:cubicBezTo>
                <a:cubicBezTo>
                  <a:pt x="710439" y="181739"/>
                  <a:pt x="720813" y="171367"/>
                  <a:pt x="733610" y="171367"/>
                </a:cubicBezTo>
                <a:close/>
                <a:moveTo>
                  <a:pt x="556524" y="171367"/>
                </a:moveTo>
                <a:cubicBezTo>
                  <a:pt x="569319" y="171367"/>
                  <a:pt x="579689" y="181739"/>
                  <a:pt x="579689" y="194533"/>
                </a:cubicBezTo>
                <a:cubicBezTo>
                  <a:pt x="579689" y="207327"/>
                  <a:pt x="569319" y="217698"/>
                  <a:pt x="556524" y="217698"/>
                </a:cubicBezTo>
                <a:cubicBezTo>
                  <a:pt x="543730" y="217698"/>
                  <a:pt x="533359" y="207327"/>
                  <a:pt x="533359" y="194533"/>
                </a:cubicBezTo>
                <a:cubicBezTo>
                  <a:pt x="533359" y="181739"/>
                  <a:pt x="543730" y="171367"/>
                  <a:pt x="556524" y="171367"/>
                </a:cubicBezTo>
                <a:close/>
                <a:moveTo>
                  <a:pt x="379425" y="171367"/>
                </a:moveTo>
                <a:cubicBezTo>
                  <a:pt x="392219" y="171367"/>
                  <a:pt x="402592" y="181739"/>
                  <a:pt x="402592" y="194533"/>
                </a:cubicBezTo>
                <a:cubicBezTo>
                  <a:pt x="402592" y="207327"/>
                  <a:pt x="392219" y="217698"/>
                  <a:pt x="379425" y="217698"/>
                </a:cubicBezTo>
                <a:cubicBezTo>
                  <a:pt x="366630" y="217698"/>
                  <a:pt x="356258" y="207327"/>
                  <a:pt x="356258" y="194533"/>
                </a:cubicBezTo>
                <a:cubicBezTo>
                  <a:pt x="356258" y="181739"/>
                  <a:pt x="366630" y="171367"/>
                  <a:pt x="379425" y="171367"/>
                </a:cubicBezTo>
                <a:close/>
                <a:moveTo>
                  <a:pt x="202334" y="171367"/>
                </a:moveTo>
                <a:cubicBezTo>
                  <a:pt x="215130" y="171367"/>
                  <a:pt x="225502" y="181739"/>
                  <a:pt x="225502" y="194533"/>
                </a:cubicBezTo>
                <a:cubicBezTo>
                  <a:pt x="225502" y="207327"/>
                  <a:pt x="215130" y="217699"/>
                  <a:pt x="202334" y="217699"/>
                </a:cubicBezTo>
                <a:cubicBezTo>
                  <a:pt x="189536" y="217699"/>
                  <a:pt x="179163" y="207327"/>
                  <a:pt x="179163" y="194533"/>
                </a:cubicBezTo>
                <a:cubicBezTo>
                  <a:pt x="179163" y="181739"/>
                  <a:pt x="189536" y="171367"/>
                  <a:pt x="202334" y="171367"/>
                </a:cubicBezTo>
                <a:close/>
                <a:moveTo>
                  <a:pt x="25233" y="171367"/>
                </a:moveTo>
                <a:cubicBezTo>
                  <a:pt x="38027" y="171367"/>
                  <a:pt x="48396" y="181739"/>
                  <a:pt x="48396" y="194533"/>
                </a:cubicBezTo>
                <a:cubicBezTo>
                  <a:pt x="48396" y="207327"/>
                  <a:pt x="38027" y="217699"/>
                  <a:pt x="25233" y="217699"/>
                </a:cubicBezTo>
                <a:cubicBezTo>
                  <a:pt x="12434" y="217699"/>
                  <a:pt x="2067" y="207327"/>
                  <a:pt x="2067" y="194533"/>
                </a:cubicBezTo>
                <a:cubicBezTo>
                  <a:pt x="2067" y="181739"/>
                  <a:pt x="12434" y="171367"/>
                  <a:pt x="25233" y="171367"/>
                </a:cubicBezTo>
                <a:close/>
                <a:moveTo>
                  <a:pt x="1085215" y="171362"/>
                </a:moveTo>
                <a:cubicBezTo>
                  <a:pt x="1098009" y="171362"/>
                  <a:pt x="1108381" y="181734"/>
                  <a:pt x="1108381" y="194528"/>
                </a:cubicBezTo>
                <a:cubicBezTo>
                  <a:pt x="1108381" y="207322"/>
                  <a:pt x="1098009" y="217694"/>
                  <a:pt x="1085215" y="217694"/>
                </a:cubicBezTo>
                <a:cubicBezTo>
                  <a:pt x="1072421" y="217694"/>
                  <a:pt x="1062049" y="207322"/>
                  <a:pt x="1062049" y="194528"/>
                </a:cubicBezTo>
                <a:cubicBezTo>
                  <a:pt x="1062049" y="181734"/>
                  <a:pt x="1072421" y="171362"/>
                  <a:pt x="1085215" y="171362"/>
                </a:cubicBezTo>
                <a:close/>
                <a:moveTo>
                  <a:pt x="908116" y="171362"/>
                </a:moveTo>
                <a:cubicBezTo>
                  <a:pt x="920910" y="171362"/>
                  <a:pt x="931282" y="181734"/>
                  <a:pt x="931282" y="194528"/>
                </a:cubicBezTo>
                <a:cubicBezTo>
                  <a:pt x="931282" y="207322"/>
                  <a:pt x="920910" y="217694"/>
                  <a:pt x="908116" y="217694"/>
                </a:cubicBezTo>
                <a:cubicBezTo>
                  <a:pt x="895322" y="217694"/>
                  <a:pt x="884950" y="207322"/>
                  <a:pt x="884950" y="194528"/>
                </a:cubicBezTo>
                <a:cubicBezTo>
                  <a:pt x="884950" y="181734"/>
                  <a:pt x="895322" y="171362"/>
                  <a:pt x="908116" y="171362"/>
                </a:cubicBezTo>
                <a:close/>
                <a:moveTo>
                  <a:pt x="735676" y="4"/>
                </a:moveTo>
                <a:cubicBezTo>
                  <a:pt x="748475" y="4"/>
                  <a:pt x="758849" y="10376"/>
                  <a:pt x="758849" y="23170"/>
                </a:cubicBezTo>
                <a:cubicBezTo>
                  <a:pt x="758849" y="35964"/>
                  <a:pt x="748475" y="46336"/>
                  <a:pt x="735676" y="46336"/>
                </a:cubicBezTo>
                <a:cubicBezTo>
                  <a:pt x="722879" y="46336"/>
                  <a:pt x="712504" y="35964"/>
                  <a:pt x="712504" y="23170"/>
                </a:cubicBezTo>
                <a:cubicBezTo>
                  <a:pt x="712504" y="10376"/>
                  <a:pt x="722879" y="4"/>
                  <a:pt x="735676" y="4"/>
                </a:cubicBezTo>
                <a:close/>
                <a:moveTo>
                  <a:pt x="558589" y="4"/>
                </a:moveTo>
                <a:cubicBezTo>
                  <a:pt x="571384" y="4"/>
                  <a:pt x="581753" y="10376"/>
                  <a:pt x="581753" y="23170"/>
                </a:cubicBezTo>
                <a:cubicBezTo>
                  <a:pt x="581753" y="35964"/>
                  <a:pt x="571384" y="46336"/>
                  <a:pt x="558589" y="46336"/>
                </a:cubicBezTo>
                <a:cubicBezTo>
                  <a:pt x="545797" y="46336"/>
                  <a:pt x="535424" y="35964"/>
                  <a:pt x="535424" y="23170"/>
                </a:cubicBezTo>
                <a:cubicBezTo>
                  <a:pt x="535424" y="10376"/>
                  <a:pt x="545797" y="4"/>
                  <a:pt x="558589" y="4"/>
                </a:cubicBezTo>
                <a:close/>
                <a:moveTo>
                  <a:pt x="381491" y="4"/>
                </a:moveTo>
                <a:cubicBezTo>
                  <a:pt x="394285" y="4"/>
                  <a:pt x="404657" y="10376"/>
                  <a:pt x="404657" y="23170"/>
                </a:cubicBezTo>
                <a:cubicBezTo>
                  <a:pt x="404657" y="35964"/>
                  <a:pt x="394285" y="46336"/>
                  <a:pt x="381491" y="46336"/>
                </a:cubicBezTo>
                <a:cubicBezTo>
                  <a:pt x="368695" y="46336"/>
                  <a:pt x="358325" y="35964"/>
                  <a:pt x="358325" y="23170"/>
                </a:cubicBezTo>
                <a:cubicBezTo>
                  <a:pt x="358325" y="10376"/>
                  <a:pt x="368695" y="4"/>
                  <a:pt x="381491" y="4"/>
                </a:cubicBezTo>
                <a:close/>
                <a:moveTo>
                  <a:pt x="204399" y="4"/>
                </a:moveTo>
                <a:cubicBezTo>
                  <a:pt x="217196" y="4"/>
                  <a:pt x="227567" y="10376"/>
                  <a:pt x="227567" y="23170"/>
                </a:cubicBezTo>
                <a:cubicBezTo>
                  <a:pt x="227567" y="35964"/>
                  <a:pt x="217196" y="46336"/>
                  <a:pt x="204399" y="46336"/>
                </a:cubicBezTo>
                <a:cubicBezTo>
                  <a:pt x="191602" y="46336"/>
                  <a:pt x="181229" y="35964"/>
                  <a:pt x="181229" y="23170"/>
                </a:cubicBezTo>
                <a:cubicBezTo>
                  <a:pt x="181229" y="10376"/>
                  <a:pt x="191602" y="4"/>
                  <a:pt x="204399" y="4"/>
                </a:cubicBezTo>
                <a:close/>
                <a:moveTo>
                  <a:pt x="27298" y="4"/>
                </a:moveTo>
                <a:cubicBezTo>
                  <a:pt x="40089" y="4"/>
                  <a:pt x="50461" y="10376"/>
                  <a:pt x="50461" y="23170"/>
                </a:cubicBezTo>
                <a:cubicBezTo>
                  <a:pt x="50461" y="35964"/>
                  <a:pt x="40089" y="46336"/>
                  <a:pt x="27298" y="46336"/>
                </a:cubicBezTo>
                <a:cubicBezTo>
                  <a:pt x="14497" y="46336"/>
                  <a:pt x="4131" y="35964"/>
                  <a:pt x="4131" y="23170"/>
                </a:cubicBezTo>
                <a:cubicBezTo>
                  <a:pt x="4131" y="10376"/>
                  <a:pt x="14497" y="4"/>
                  <a:pt x="27298" y="4"/>
                </a:cubicBezTo>
                <a:close/>
                <a:moveTo>
                  <a:pt x="1087280" y="0"/>
                </a:moveTo>
                <a:cubicBezTo>
                  <a:pt x="1100074" y="0"/>
                  <a:pt x="1110446" y="10371"/>
                  <a:pt x="1110446" y="23165"/>
                </a:cubicBezTo>
                <a:cubicBezTo>
                  <a:pt x="1110446" y="35959"/>
                  <a:pt x="1100074" y="46331"/>
                  <a:pt x="1087280" y="46331"/>
                </a:cubicBezTo>
                <a:cubicBezTo>
                  <a:pt x="1074486" y="46331"/>
                  <a:pt x="1064114" y="35959"/>
                  <a:pt x="1064114" y="23165"/>
                </a:cubicBezTo>
                <a:cubicBezTo>
                  <a:pt x="1064114" y="10371"/>
                  <a:pt x="1074486" y="0"/>
                  <a:pt x="1087280" y="0"/>
                </a:cubicBezTo>
                <a:close/>
                <a:moveTo>
                  <a:pt x="910181" y="0"/>
                </a:moveTo>
                <a:cubicBezTo>
                  <a:pt x="922975" y="0"/>
                  <a:pt x="933347" y="10371"/>
                  <a:pt x="933347" y="23165"/>
                </a:cubicBezTo>
                <a:cubicBezTo>
                  <a:pt x="933347" y="35959"/>
                  <a:pt x="922975" y="46331"/>
                  <a:pt x="910181" y="46331"/>
                </a:cubicBezTo>
                <a:cubicBezTo>
                  <a:pt x="897387" y="46331"/>
                  <a:pt x="887015" y="35959"/>
                  <a:pt x="887015" y="23165"/>
                </a:cubicBezTo>
                <a:cubicBezTo>
                  <a:pt x="887015" y="10371"/>
                  <a:pt x="897387" y="0"/>
                  <a:pt x="91018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33" name="Google Shape;133;p6"/>
          <p:cNvSpPr/>
          <p:nvPr/>
        </p:nvSpPr>
        <p:spPr>
          <a:xfrm>
            <a:off x="5614887" y="6330365"/>
            <a:ext cx="246900" cy="2469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34" name="Google Shape;134;p6"/>
          <p:cNvSpPr/>
          <p:nvPr/>
        </p:nvSpPr>
        <p:spPr>
          <a:xfrm rot="2662362">
            <a:off x="-42717" y="455464"/>
            <a:ext cx="1015746" cy="500011"/>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35" name="Google Shape;135;p6"/>
          <p:cNvSpPr/>
          <p:nvPr/>
        </p:nvSpPr>
        <p:spPr>
          <a:xfrm rot="-5400000">
            <a:off x="641630" y="5895234"/>
            <a:ext cx="303300" cy="1039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136" name="Google Shape;136;p6"/>
          <p:cNvSpPr/>
          <p:nvPr/>
        </p:nvSpPr>
        <p:spPr>
          <a:xfrm>
            <a:off x="254369" y="5616618"/>
            <a:ext cx="479700" cy="4572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37" name="Google Shape;137;p6"/>
          <p:cNvSpPr/>
          <p:nvPr/>
        </p:nvSpPr>
        <p:spPr>
          <a:xfrm rot="-7578694">
            <a:off x="844542" y="5974267"/>
            <a:ext cx="1398717" cy="722822"/>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138" name="Google Shape;138;p6"/>
          <p:cNvSpPr txBox="1"/>
          <p:nvPr/>
        </p:nvSpPr>
        <p:spPr>
          <a:xfrm rot="5400000" flipH="1">
            <a:off x="-677650" y="6348325"/>
            <a:ext cx="1579800" cy="34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accent3"/>
                </a:solidFill>
                <a:latin typeface="Barlow Condensed"/>
                <a:ea typeface="Barlow Condensed"/>
                <a:cs typeface="Barlow Condensed"/>
                <a:sym typeface="Barlow Condensed"/>
              </a:rPr>
              <a:t>SLIDESMANIA.COM</a:t>
            </a:r>
            <a:endParaRPr sz="1200">
              <a:solidFill>
                <a:schemeClr val="accent3"/>
              </a:solidFill>
              <a:latin typeface="Barlow Condensed"/>
              <a:ea typeface="Barlow Condensed"/>
              <a:cs typeface="Barlow Condensed"/>
              <a:sym typeface="Barlow Condense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08"/>
        <p:cNvGrpSpPr/>
        <p:nvPr/>
      </p:nvGrpSpPr>
      <p:grpSpPr>
        <a:xfrm>
          <a:off x="0" y="0"/>
          <a:ext cx="0" cy="0"/>
          <a:chOff x="0" y="0"/>
          <a:chExt cx="0" cy="0"/>
        </a:xfrm>
      </p:grpSpPr>
      <p:sp>
        <p:nvSpPr>
          <p:cNvPr id="209" name="Google Shape;209;p10"/>
          <p:cNvSpPr/>
          <p:nvPr/>
        </p:nvSpPr>
        <p:spPr>
          <a:xfrm rot="10800000">
            <a:off x="11020630" y="129309"/>
            <a:ext cx="303300" cy="1039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210" name="Google Shape;210;p10"/>
          <p:cNvSpPr txBox="1">
            <a:spLocks noGrp="1"/>
          </p:cNvSpPr>
          <p:nvPr>
            <p:ph type="title"/>
          </p:nvPr>
        </p:nvSpPr>
        <p:spPr>
          <a:xfrm>
            <a:off x="1886854" y="576775"/>
            <a:ext cx="8490300" cy="54543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6400"/>
              <a:buNone/>
              <a:defRPr sz="6400">
                <a:latin typeface="Calibri" panose="020F0502020204030204" pitchFamily="34" charset="0"/>
                <a:cs typeface="Calibri" panose="020F0502020204030204" pitchFamily="34" charset="0"/>
              </a:defRPr>
            </a:lvl1pPr>
            <a:lvl2pPr lvl="1" algn="ctr" rtl="0">
              <a:spcBef>
                <a:spcPts val="0"/>
              </a:spcBef>
              <a:spcAft>
                <a:spcPts val="0"/>
              </a:spcAft>
              <a:buSzPts val="6400"/>
              <a:buNone/>
              <a:defRPr sz="6400"/>
            </a:lvl2pPr>
            <a:lvl3pPr lvl="2" algn="ctr" rtl="0">
              <a:spcBef>
                <a:spcPts val="0"/>
              </a:spcBef>
              <a:spcAft>
                <a:spcPts val="0"/>
              </a:spcAft>
              <a:buSzPts val="6400"/>
              <a:buNone/>
              <a:defRPr sz="6400"/>
            </a:lvl3pPr>
            <a:lvl4pPr lvl="3" algn="ctr" rtl="0">
              <a:spcBef>
                <a:spcPts val="0"/>
              </a:spcBef>
              <a:spcAft>
                <a:spcPts val="0"/>
              </a:spcAft>
              <a:buSzPts val="6400"/>
              <a:buNone/>
              <a:defRPr sz="6400"/>
            </a:lvl4pPr>
            <a:lvl5pPr lvl="4" algn="ctr" rtl="0">
              <a:spcBef>
                <a:spcPts val="0"/>
              </a:spcBef>
              <a:spcAft>
                <a:spcPts val="0"/>
              </a:spcAft>
              <a:buSzPts val="6400"/>
              <a:buNone/>
              <a:defRPr sz="6400"/>
            </a:lvl5pPr>
            <a:lvl6pPr lvl="5" algn="ctr" rtl="0">
              <a:spcBef>
                <a:spcPts val="0"/>
              </a:spcBef>
              <a:spcAft>
                <a:spcPts val="0"/>
              </a:spcAft>
              <a:buSzPts val="6400"/>
              <a:buNone/>
              <a:defRPr sz="6400"/>
            </a:lvl6pPr>
            <a:lvl7pPr lvl="6" algn="ctr" rtl="0">
              <a:spcBef>
                <a:spcPts val="0"/>
              </a:spcBef>
              <a:spcAft>
                <a:spcPts val="0"/>
              </a:spcAft>
              <a:buSzPts val="6400"/>
              <a:buNone/>
              <a:defRPr sz="6400"/>
            </a:lvl7pPr>
            <a:lvl8pPr lvl="7" algn="ctr" rtl="0">
              <a:spcBef>
                <a:spcPts val="0"/>
              </a:spcBef>
              <a:spcAft>
                <a:spcPts val="0"/>
              </a:spcAft>
              <a:buSzPts val="6400"/>
              <a:buNone/>
              <a:defRPr sz="6400"/>
            </a:lvl8pPr>
            <a:lvl9pPr lvl="8" algn="ctr" rtl="0">
              <a:spcBef>
                <a:spcPts val="0"/>
              </a:spcBef>
              <a:spcAft>
                <a:spcPts val="0"/>
              </a:spcAft>
              <a:buSzPts val="6400"/>
              <a:buNone/>
              <a:defRPr sz="6400"/>
            </a:lvl9pPr>
          </a:lstStyle>
          <a:p>
            <a:endParaRPr/>
          </a:p>
        </p:txBody>
      </p:sp>
      <p:sp>
        <p:nvSpPr>
          <p:cNvPr id="211" name="Google Shape;211;p10"/>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212" name="Google Shape;212;p10"/>
          <p:cNvSpPr/>
          <p:nvPr/>
        </p:nvSpPr>
        <p:spPr>
          <a:xfrm>
            <a:off x="495851" y="346403"/>
            <a:ext cx="476700" cy="4767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13" name="Google Shape;213;p10"/>
          <p:cNvSpPr/>
          <p:nvPr/>
        </p:nvSpPr>
        <p:spPr>
          <a:xfrm rot="5400000">
            <a:off x="-50546" y="972117"/>
            <a:ext cx="731400" cy="630600"/>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214" name="Google Shape;214;p10"/>
          <p:cNvSpPr/>
          <p:nvPr/>
        </p:nvSpPr>
        <p:spPr>
          <a:xfrm rot="-5400000">
            <a:off x="410010" y="1365079"/>
            <a:ext cx="731400" cy="630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15" name="Google Shape;215;p10"/>
          <p:cNvSpPr/>
          <p:nvPr/>
        </p:nvSpPr>
        <p:spPr>
          <a:xfrm rot="5400000">
            <a:off x="1358051" y="-685786"/>
            <a:ext cx="1013700" cy="1371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6" name="Google Shape;216;p10"/>
          <p:cNvSpPr/>
          <p:nvPr/>
        </p:nvSpPr>
        <p:spPr>
          <a:xfrm>
            <a:off x="768568" y="2683737"/>
            <a:ext cx="381600" cy="396600"/>
          </a:xfrm>
          <a:prstGeom prst="ellipse">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17" name="Google Shape;217;p10"/>
          <p:cNvSpPr/>
          <p:nvPr/>
        </p:nvSpPr>
        <p:spPr>
          <a:xfrm rot="-1697058">
            <a:off x="-251833" y="2291901"/>
            <a:ext cx="1131378" cy="33690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18" name="Google Shape;218;p10"/>
          <p:cNvSpPr/>
          <p:nvPr/>
        </p:nvSpPr>
        <p:spPr>
          <a:xfrm rot="-1299682">
            <a:off x="1781334" y="-186426"/>
            <a:ext cx="1048439" cy="957411"/>
          </a:xfrm>
          <a:prstGeom prst="pie">
            <a:avLst>
              <a:gd name="adj1" fmla="val 0"/>
              <a:gd name="adj2" fmla="val 10837342"/>
            </a:avLst>
          </a:prstGeom>
          <a:noFill/>
          <a:ln w="28575"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9" name="Google Shape;219;p10"/>
          <p:cNvSpPr/>
          <p:nvPr/>
        </p:nvSpPr>
        <p:spPr>
          <a:xfrm>
            <a:off x="3008715" y="0"/>
            <a:ext cx="1816779" cy="217699"/>
          </a:xfrm>
          <a:custGeom>
            <a:avLst/>
            <a:gdLst/>
            <a:ahLst/>
            <a:cxnLst/>
            <a:rect l="l" t="t" r="r" b="b"/>
            <a:pathLst>
              <a:path w="1816779" h="217699" extrusionOk="0">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a:solidFill>
                <a:srgbClr val="FFFFFF"/>
              </a:solidFill>
              <a:latin typeface="Calibri"/>
              <a:ea typeface="Calibri"/>
              <a:cs typeface="Calibri"/>
              <a:sym typeface="Calibri"/>
            </a:endParaRPr>
          </a:p>
        </p:txBody>
      </p:sp>
      <p:sp>
        <p:nvSpPr>
          <p:cNvPr id="220" name="Google Shape;220;p10"/>
          <p:cNvSpPr/>
          <p:nvPr/>
        </p:nvSpPr>
        <p:spPr>
          <a:xfrm rot="5400000">
            <a:off x="-586321" y="3642880"/>
            <a:ext cx="1816779" cy="409710"/>
          </a:xfrm>
          <a:custGeom>
            <a:avLst/>
            <a:gdLst/>
            <a:ahLst/>
            <a:cxnLst/>
            <a:rect l="l" t="t" r="r" b="b"/>
            <a:pathLst>
              <a:path w="1816779" h="409710" extrusionOk="0">
                <a:moveTo>
                  <a:pt x="1617042" y="363379"/>
                </a:moveTo>
                <a:cubicBezTo>
                  <a:pt x="1629840" y="363379"/>
                  <a:pt x="1640215" y="373750"/>
                  <a:pt x="1640215" y="386544"/>
                </a:cubicBezTo>
                <a:cubicBezTo>
                  <a:pt x="1640215" y="399338"/>
                  <a:pt x="1629840" y="409710"/>
                  <a:pt x="1617042" y="409710"/>
                </a:cubicBezTo>
                <a:cubicBezTo>
                  <a:pt x="1604245" y="409710"/>
                  <a:pt x="1593871" y="399338"/>
                  <a:pt x="1593871" y="386544"/>
                </a:cubicBezTo>
                <a:cubicBezTo>
                  <a:pt x="1593871" y="373750"/>
                  <a:pt x="1604245" y="363379"/>
                  <a:pt x="1617042" y="363379"/>
                </a:cubicBezTo>
                <a:close/>
                <a:moveTo>
                  <a:pt x="1439955" y="363379"/>
                </a:moveTo>
                <a:cubicBezTo>
                  <a:pt x="1452749" y="363379"/>
                  <a:pt x="1463121" y="373750"/>
                  <a:pt x="1463121" y="386544"/>
                </a:cubicBezTo>
                <a:cubicBezTo>
                  <a:pt x="1463121" y="399338"/>
                  <a:pt x="1452749" y="409710"/>
                  <a:pt x="1439955" y="409710"/>
                </a:cubicBezTo>
                <a:cubicBezTo>
                  <a:pt x="1427162" y="409710"/>
                  <a:pt x="1416790" y="399338"/>
                  <a:pt x="1416790" y="386544"/>
                </a:cubicBezTo>
                <a:cubicBezTo>
                  <a:pt x="1416790" y="373750"/>
                  <a:pt x="1427162" y="363379"/>
                  <a:pt x="1439955" y="363379"/>
                </a:cubicBezTo>
                <a:close/>
                <a:moveTo>
                  <a:pt x="1262856" y="363379"/>
                </a:moveTo>
                <a:cubicBezTo>
                  <a:pt x="1275651" y="363379"/>
                  <a:pt x="1286022" y="373750"/>
                  <a:pt x="1286022" y="386544"/>
                </a:cubicBezTo>
                <a:cubicBezTo>
                  <a:pt x="1286022" y="399338"/>
                  <a:pt x="1275651" y="409710"/>
                  <a:pt x="1262856" y="409710"/>
                </a:cubicBezTo>
                <a:cubicBezTo>
                  <a:pt x="1250062" y="409710"/>
                  <a:pt x="1239690" y="399338"/>
                  <a:pt x="1239690" y="386544"/>
                </a:cubicBezTo>
                <a:cubicBezTo>
                  <a:pt x="1239690" y="373750"/>
                  <a:pt x="1250062" y="363379"/>
                  <a:pt x="1262856" y="363379"/>
                </a:cubicBezTo>
                <a:close/>
                <a:moveTo>
                  <a:pt x="1085765" y="363379"/>
                </a:moveTo>
                <a:cubicBezTo>
                  <a:pt x="1098562" y="363379"/>
                  <a:pt x="1108934" y="373750"/>
                  <a:pt x="1108934" y="386544"/>
                </a:cubicBezTo>
                <a:cubicBezTo>
                  <a:pt x="1108934" y="399338"/>
                  <a:pt x="1098562" y="409710"/>
                  <a:pt x="1085765" y="409710"/>
                </a:cubicBezTo>
                <a:cubicBezTo>
                  <a:pt x="1072968" y="409710"/>
                  <a:pt x="1062595" y="399338"/>
                  <a:pt x="1062595" y="386544"/>
                </a:cubicBezTo>
                <a:cubicBezTo>
                  <a:pt x="1062595" y="373750"/>
                  <a:pt x="1072968" y="363379"/>
                  <a:pt x="1085765" y="363379"/>
                </a:cubicBezTo>
                <a:close/>
                <a:moveTo>
                  <a:pt x="908665" y="363379"/>
                </a:moveTo>
                <a:cubicBezTo>
                  <a:pt x="921456" y="363379"/>
                  <a:pt x="931828" y="373750"/>
                  <a:pt x="931828" y="386544"/>
                </a:cubicBezTo>
                <a:cubicBezTo>
                  <a:pt x="931828" y="399338"/>
                  <a:pt x="921456" y="409710"/>
                  <a:pt x="908665" y="409710"/>
                </a:cubicBezTo>
                <a:cubicBezTo>
                  <a:pt x="895866" y="409710"/>
                  <a:pt x="885499" y="399338"/>
                  <a:pt x="885499" y="386544"/>
                </a:cubicBezTo>
                <a:cubicBezTo>
                  <a:pt x="885499" y="373750"/>
                  <a:pt x="895866" y="363379"/>
                  <a:pt x="908665" y="363379"/>
                </a:cubicBezTo>
                <a:close/>
                <a:moveTo>
                  <a:pt x="731567" y="363379"/>
                </a:moveTo>
                <a:cubicBezTo>
                  <a:pt x="744361" y="363379"/>
                  <a:pt x="754733" y="373750"/>
                  <a:pt x="754733" y="386544"/>
                </a:cubicBezTo>
                <a:cubicBezTo>
                  <a:pt x="754733" y="399338"/>
                  <a:pt x="744361" y="409710"/>
                  <a:pt x="731567" y="409710"/>
                </a:cubicBezTo>
                <a:cubicBezTo>
                  <a:pt x="718772" y="409710"/>
                  <a:pt x="708400" y="399338"/>
                  <a:pt x="708400" y="386544"/>
                </a:cubicBezTo>
                <a:cubicBezTo>
                  <a:pt x="708400" y="373750"/>
                  <a:pt x="718772" y="363379"/>
                  <a:pt x="731567" y="363379"/>
                </a:cubicBezTo>
                <a:close/>
                <a:moveTo>
                  <a:pt x="554464" y="363379"/>
                </a:moveTo>
                <a:cubicBezTo>
                  <a:pt x="567258" y="363379"/>
                  <a:pt x="577630" y="373750"/>
                  <a:pt x="577630" y="386545"/>
                </a:cubicBezTo>
                <a:cubicBezTo>
                  <a:pt x="577630" y="399338"/>
                  <a:pt x="567258" y="409710"/>
                  <a:pt x="554464" y="409710"/>
                </a:cubicBezTo>
                <a:cubicBezTo>
                  <a:pt x="541670" y="409710"/>
                  <a:pt x="531298" y="399338"/>
                  <a:pt x="531298" y="386545"/>
                </a:cubicBezTo>
                <a:cubicBezTo>
                  <a:pt x="531298" y="373750"/>
                  <a:pt x="541670" y="363379"/>
                  <a:pt x="554464" y="363379"/>
                </a:cubicBezTo>
                <a:close/>
                <a:moveTo>
                  <a:pt x="377367" y="363379"/>
                </a:moveTo>
                <a:cubicBezTo>
                  <a:pt x="390162" y="363379"/>
                  <a:pt x="400533" y="373750"/>
                  <a:pt x="400533" y="386545"/>
                </a:cubicBezTo>
                <a:cubicBezTo>
                  <a:pt x="400533" y="399338"/>
                  <a:pt x="390162" y="409710"/>
                  <a:pt x="377367" y="409710"/>
                </a:cubicBezTo>
                <a:cubicBezTo>
                  <a:pt x="364573" y="409710"/>
                  <a:pt x="354200" y="399338"/>
                  <a:pt x="354200" y="386545"/>
                </a:cubicBezTo>
                <a:cubicBezTo>
                  <a:pt x="354200" y="373750"/>
                  <a:pt x="364573" y="363379"/>
                  <a:pt x="377367" y="363379"/>
                </a:cubicBezTo>
                <a:close/>
                <a:moveTo>
                  <a:pt x="200264" y="363379"/>
                </a:moveTo>
                <a:cubicBezTo>
                  <a:pt x="213058" y="363379"/>
                  <a:pt x="223430" y="373750"/>
                  <a:pt x="223430" y="386545"/>
                </a:cubicBezTo>
                <a:cubicBezTo>
                  <a:pt x="223430" y="399338"/>
                  <a:pt x="213058" y="409710"/>
                  <a:pt x="200264" y="409710"/>
                </a:cubicBezTo>
                <a:cubicBezTo>
                  <a:pt x="187470" y="409710"/>
                  <a:pt x="177098" y="399338"/>
                  <a:pt x="177098" y="386545"/>
                </a:cubicBezTo>
                <a:cubicBezTo>
                  <a:pt x="177098" y="373750"/>
                  <a:pt x="187470" y="363379"/>
                  <a:pt x="200264" y="363379"/>
                </a:cubicBezTo>
                <a:close/>
                <a:moveTo>
                  <a:pt x="23166" y="363379"/>
                </a:moveTo>
                <a:cubicBezTo>
                  <a:pt x="35960" y="363379"/>
                  <a:pt x="46332" y="373750"/>
                  <a:pt x="46332" y="386545"/>
                </a:cubicBezTo>
                <a:cubicBezTo>
                  <a:pt x="46332" y="399338"/>
                  <a:pt x="35960" y="409710"/>
                  <a:pt x="23166" y="409710"/>
                </a:cubicBezTo>
                <a:cubicBezTo>
                  <a:pt x="10372" y="409710"/>
                  <a:pt x="0" y="399338"/>
                  <a:pt x="0" y="386545"/>
                </a:cubicBezTo>
                <a:cubicBezTo>
                  <a:pt x="0" y="373750"/>
                  <a:pt x="10372" y="363379"/>
                  <a:pt x="23166" y="363379"/>
                </a:cubicBezTo>
                <a:close/>
                <a:moveTo>
                  <a:pt x="1791548" y="363373"/>
                </a:moveTo>
                <a:cubicBezTo>
                  <a:pt x="1804342" y="363373"/>
                  <a:pt x="1814714" y="373745"/>
                  <a:pt x="1814714" y="386539"/>
                </a:cubicBezTo>
                <a:cubicBezTo>
                  <a:pt x="1814714" y="399334"/>
                  <a:pt x="1804342" y="409705"/>
                  <a:pt x="1791548" y="409705"/>
                </a:cubicBezTo>
                <a:cubicBezTo>
                  <a:pt x="1778754" y="409705"/>
                  <a:pt x="1768382" y="399334"/>
                  <a:pt x="1768382" y="386539"/>
                </a:cubicBezTo>
                <a:cubicBezTo>
                  <a:pt x="1768382" y="373745"/>
                  <a:pt x="1778754" y="363373"/>
                  <a:pt x="1791548" y="363373"/>
                </a:cubicBezTo>
                <a:close/>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21" name="Google Shape;221;p10"/>
          <p:cNvSpPr/>
          <p:nvPr/>
        </p:nvSpPr>
        <p:spPr>
          <a:xfrm>
            <a:off x="11465687" y="876127"/>
            <a:ext cx="246900" cy="2469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22" name="Google Shape;222;p10"/>
          <p:cNvSpPr/>
          <p:nvPr/>
        </p:nvSpPr>
        <p:spPr>
          <a:xfrm rot="2662362">
            <a:off x="-42717" y="455464"/>
            <a:ext cx="1015746" cy="500011"/>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23" name="Google Shape;223;p10"/>
          <p:cNvSpPr/>
          <p:nvPr/>
        </p:nvSpPr>
        <p:spPr>
          <a:xfrm rot="-5400000">
            <a:off x="641630" y="5895234"/>
            <a:ext cx="303300" cy="1039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224" name="Google Shape;224;p10"/>
          <p:cNvSpPr/>
          <p:nvPr/>
        </p:nvSpPr>
        <p:spPr>
          <a:xfrm>
            <a:off x="254369" y="5616618"/>
            <a:ext cx="479700" cy="4572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25" name="Google Shape;225;p10"/>
          <p:cNvSpPr/>
          <p:nvPr/>
        </p:nvSpPr>
        <p:spPr>
          <a:xfrm rot="-7578694">
            <a:off x="844542" y="5974267"/>
            <a:ext cx="1398717" cy="722822"/>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26" name="Google Shape;226;p10"/>
          <p:cNvSpPr/>
          <p:nvPr/>
        </p:nvSpPr>
        <p:spPr>
          <a:xfrm rot="10800000">
            <a:off x="11227187" y="5362857"/>
            <a:ext cx="476700" cy="4767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27" name="Google Shape;227;p10"/>
          <p:cNvSpPr/>
          <p:nvPr/>
        </p:nvSpPr>
        <p:spPr>
          <a:xfrm rot="-5400000">
            <a:off x="11518883" y="4583244"/>
            <a:ext cx="731400" cy="630600"/>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228" name="Google Shape;228;p10"/>
          <p:cNvSpPr/>
          <p:nvPr/>
        </p:nvSpPr>
        <p:spPr>
          <a:xfrm rot="5400000">
            <a:off x="11058328" y="4190282"/>
            <a:ext cx="731400" cy="630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29" name="Google Shape;229;p10"/>
          <p:cNvSpPr/>
          <p:nvPr/>
        </p:nvSpPr>
        <p:spPr>
          <a:xfrm rot="-5400000">
            <a:off x="9827987" y="5500146"/>
            <a:ext cx="1013700" cy="1371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0" name="Google Shape;230;p10"/>
          <p:cNvSpPr/>
          <p:nvPr/>
        </p:nvSpPr>
        <p:spPr>
          <a:xfrm rot="10800000">
            <a:off x="11049570" y="3105623"/>
            <a:ext cx="381600" cy="396600"/>
          </a:xfrm>
          <a:prstGeom prst="ellipse">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31" name="Google Shape;231;p10"/>
          <p:cNvSpPr/>
          <p:nvPr/>
        </p:nvSpPr>
        <p:spPr>
          <a:xfrm rot="9102672">
            <a:off x="11318169" y="3548297"/>
            <a:ext cx="1168561" cy="33690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32" name="Google Shape;232;p10"/>
          <p:cNvSpPr/>
          <p:nvPr/>
        </p:nvSpPr>
        <p:spPr>
          <a:xfrm rot="9500318">
            <a:off x="9369965" y="5414976"/>
            <a:ext cx="1048439" cy="957411"/>
          </a:xfrm>
          <a:prstGeom prst="pie">
            <a:avLst>
              <a:gd name="adj1" fmla="val 0"/>
              <a:gd name="adj2" fmla="val 10837342"/>
            </a:avLst>
          </a:prstGeom>
          <a:noFill/>
          <a:ln w="28575"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3" name="Google Shape;233;p10"/>
          <p:cNvSpPr/>
          <p:nvPr/>
        </p:nvSpPr>
        <p:spPr>
          <a:xfrm rot="10800000">
            <a:off x="8015919" y="6532086"/>
            <a:ext cx="1816779" cy="217699"/>
          </a:xfrm>
          <a:custGeom>
            <a:avLst/>
            <a:gdLst/>
            <a:ahLst/>
            <a:cxnLst/>
            <a:rect l="l" t="t" r="r" b="b"/>
            <a:pathLst>
              <a:path w="1816779" h="217699" extrusionOk="0">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a:solidFill>
                <a:srgbClr val="FFFFFF"/>
              </a:solidFill>
              <a:latin typeface="Calibri"/>
              <a:ea typeface="Calibri"/>
              <a:cs typeface="Calibri"/>
              <a:sym typeface="Calibri"/>
            </a:endParaRPr>
          </a:p>
        </p:txBody>
      </p:sp>
      <p:sp>
        <p:nvSpPr>
          <p:cNvPr id="234" name="Google Shape;234;p10"/>
          <p:cNvSpPr/>
          <p:nvPr/>
        </p:nvSpPr>
        <p:spPr>
          <a:xfrm rot="-5400000">
            <a:off x="10969280" y="2133370"/>
            <a:ext cx="1816779" cy="409710"/>
          </a:xfrm>
          <a:custGeom>
            <a:avLst/>
            <a:gdLst/>
            <a:ahLst/>
            <a:cxnLst/>
            <a:rect l="l" t="t" r="r" b="b"/>
            <a:pathLst>
              <a:path w="1816779" h="409710" extrusionOk="0">
                <a:moveTo>
                  <a:pt x="1617042" y="363379"/>
                </a:moveTo>
                <a:cubicBezTo>
                  <a:pt x="1629840" y="363379"/>
                  <a:pt x="1640215" y="373750"/>
                  <a:pt x="1640215" y="386544"/>
                </a:cubicBezTo>
                <a:cubicBezTo>
                  <a:pt x="1640215" y="399338"/>
                  <a:pt x="1629840" y="409710"/>
                  <a:pt x="1617042" y="409710"/>
                </a:cubicBezTo>
                <a:cubicBezTo>
                  <a:pt x="1604245" y="409710"/>
                  <a:pt x="1593871" y="399338"/>
                  <a:pt x="1593871" y="386544"/>
                </a:cubicBezTo>
                <a:cubicBezTo>
                  <a:pt x="1593871" y="373750"/>
                  <a:pt x="1604245" y="363379"/>
                  <a:pt x="1617042" y="363379"/>
                </a:cubicBezTo>
                <a:close/>
                <a:moveTo>
                  <a:pt x="1439955" y="363379"/>
                </a:moveTo>
                <a:cubicBezTo>
                  <a:pt x="1452749" y="363379"/>
                  <a:pt x="1463121" y="373750"/>
                  <a:pt x="1463121" y="386544"/>
                </a:cubicBezTo>
                <a:cubicBezTo>
                  <a:pt x="1463121" y="399338"/>
                  <a:pt x="1452749" y="409710"/>
                  <a:pt x="1439955" y="409710"/>
                </a:cubicBezTo>
                <a:cubicBezTo>
                  <a:pt x="1427162" y="409710"/>
                  <a:pt x="1416790" y="399338"/>
                  <a:pt x="1416790" y="386544"/>
                </a:cubicBezTo>
                <a:cubicBezTo>
                  <a:pt x="1416790" y="373750"/>
                  <a:pt x="1427162" y="363379"/>
                  <a:pt x="1439955" y="363379"/>
                </a:cubicBezTo>
                <a:close/>
                <a:moveTo>
                  <a:pt x="1262856" y="363379"/>
                </a:moveTo>
                <a:cubicBezTo>
                  <a:pt x="1275651" y="363379"/>
                  <a:pt x="1286022" y="373750"/>
                  <a:pt x="1286022" y="386544"/>
                </a:cubicBezTo>
                <a:cubicBezTo>
                  <a:pt x="1286022" y="399338"/>
                  <a:pt x="1275651" y="409710"/>
                  <a:pt x="1262856" y="409710"/>
                </a:cubicBezTo>
                <a:cubicBezTo>
                  <a:pt x="1250062" y="409710"/>
                  <a:pt x="1239690" y="399338"/>
                  <a:pt x="1239690" y="386544"/>
                </a:cubicBezTo>
                <a:cubicBezTo>
                  <a:pt x="1239690" y="373750"/>
                  <a:pt x="1250062" y="363379"/>
                  <a:pt x="1262856" y="363379"/>
                </a:cubicBezTo>
                <a:close/>
                <a:moveTo>
                  <a:pt x="1085765" y="363379"/>
                </a:moveTo>
                <a:cubicBezTo>
                  <a:pt x="1098562" y="363379"/>
                  <a:pt x="1108934" y="373750"/>
                  <a:pt x="1108934" y="386544"/>
                </a:cubicBezTo>
                <a:cubicBezTo>
                  <a:pt x="1108934" y="399338"/>
                  <a:pt x="1098562" y="409710"/>
                  <a:pt x="1085765" y="409710"/>
                </a:cubicBezTo>
                <a:cubicBezTo>
                  <a:pt x="1072968" y="409710"/>
                  <a:pt x="1062595" y="399338"/>
                  <a:pt x="1062595" y="386544"/>
                </a:cubicBezTo>
                <a:cubicBezTo>
                  <a:pt x="1062595" y="373750"/>
                  <a:pt x="1072968" y="363379"/>
                  <a:pt x="1085765" y="363379"/>
                </a:cubicBezTo>
                <a:close/>
                <a:moveTo>
                  <a:pt x="908665" y="363379"/>
                </a:moveTo>
                <a:cubicBezTo>
                  <a:pt x="921456" y="363379"/>
                  <a:pt x="931828" y="373750"/>
                  <a:pt x="931828" y="386544"/>
                </a:cubicBezTo>
                <a:cubicBezTo>
                  <a:pt x="931828" y="399338"/>
                  <a:pt x="921456" y="409710"/>
                  <a:pt x="908665" y="409710"/>
                </a:cubicBezTo>
                <a:cubicBezTo>
                  <a:pt x="895866" y="409710"/>
                  <a:pt x="885499" y="399338"/>
                  <a:pt x="885499" y="386544"/>
                </a:cubicBezTo>
                <a:cubicBezTo>
                  <a:pt x="885499" y="373750"/>
                  <a:pt x="895866" y="363379"/>
                  <a:pt x="908665" y="363379"/>
                </a:cubicBezTo>
                <a:close/>
                <a:moveTo>
                  <a:pt x="731567" y="363379"/>
                </a:moveTo>
                <a:cubicBezTo>
                  <a:pt x="744361" y="363379"/>
                  <a:pt x="754733" y="373750"/>
                  <a:pt x="754733" y="386544"/>
                </a:cubicBezTo>
                <a:cubicBezTo>
                  <a:pt x="754733" y="399338"/>
                  <a:pt x="744361" y="409710"/>
                  <a:pt x="731567" y="409710"/>
                </a:cubicBezTo>
                <a:cubicBezTo>
                  <a:pt x="718772" y="409710"/>
                  <a:pt x="708400" y="399338"/>
                  <a:pt x="708400" y="386544"/>
                </a:cubicBezTo>
                <a:cubicBezTo>
                  <a:pt x="708400" y="373750"/>
                  <a:pt x="718772" y="363379"/>
                  <a:pt x="731567" y="363379"/>
                </a:cubicBezTo>
                <a:close/>
                <a:moveTo>
                  <a:pt x="554464" y="363379"/>
                </a:moveTo>
                <a:cubicBezTo>
                  <a:pt x="567258" y="363379"/>
                  <a:pt x="577630" y="373750"/>
                  <a:pt x="577630" y="386545"/>
                </a:cubicBezTo>
                <a:cubicBezTo>
                  <a:pt x="577630" y="399338"/>
                  <a:pt x="567258" y="409710"/>
                  <a:pt x="554464" y="409710"/>
                </a:cubicBezTo>
                <a:cubicBezTo>
                  <a:pt x="541670" y="409710"/>
                  <a:pt x="531298" y="399338"/>
                  <a:pt x="531298" y="386545"/>
                </a:cubicBezTo>
                <a:cubicBezTo>
                  <a:pt x="531298" y="373750"/>
                  <a:pt x="541670" y="363379"/>
                  <a:pt x="554464" y="363379"/>
                </a:cubicBezTo>
                <a:close/>
                <a:moveTo>
                  <a:pt x="377367" y="363379"/>
                </a:moveTo>
                <a:cubicBezTo>
                  <a:pt x="390162" y="363379"/>
                  <a:pt x="400533" y="373750"/>
                  <a:pt x="400533" y="386545"/>
                </a:cubicBezTo>
                <a:cubicBezTo>
                  <a:pt x="400533" y="399338"/>
                  <a:pt x="390162" y="409710"/>
                  <a:pt x="377367" y="409710"/>
                </a:cubicBezTo>
                <a:cubicBezTo>
                  <a:pt x="364573" y="409710"/>
                  <a:pt x="354200" y="399338"/>
                  <a:pt x="354200" y="386545"/>
                </a:cubicBezTo>
                <a:cubicBezTo>
                  <a:pt x="354200" y="373750"/>
                  <a:pt x="364573" y="363379"/>
                  <a:pt x="377367" y="363379"/>
                </a:cubicBezTo>
                <a:close/>
                <a:moveTo>
                  <a:pt x="200264" y="363379"/>
                </a:moveTo>
                <a:cubicBezTo>
                  <a:pt x="213058" y="363379"/>
                  <a:pt x="223430" y="373750"/>
                  <a:pt x="223430" y="386545"/>
                </a:cubicBezTo>
                <a:cubicBezTo>
                  <a:pt x="223430" y="399338"/>
                  <a:pt x="213058" y="409710"/>
                  <a:pt x="200264" y="409710"/>
                </a:cubicBezTo>
                <a:cubicBezTo>
                  <a:pt x="187470" y="409710"/>
                  <a:pt x="177098" y="399338"/>
                  <a:pt x="177098" y="386545"/>
                </a:cubicBezTo>
                <a:cubicBezTo>
                  <a:pt x="177098" y="373750"/>
                  <a:pt x="187470" y="363379"/>
                  <a:pt x="200264" y="363379"/>
                </a:cubicBezTo>
                <a:close/>
                <a:moveTo>
                  <a:pt x="23166" y="363379"/>
                </a:moveTo>
                <a:cubicBezTo>
                  <a:pt x="35960" y="363379"/>
                  <a:pt x="46332" y="373750"/>
                  <a:pt x="46332" y="386545"/>
                </a:cubicBezTo>
                <a:cubicBezTo>
                  <a:pt x="46332" y="399338"/>
                  <a:pt x="35960" y="409710"/>
                  <a:pt x="23166" y="409710"/>
                </a:cubicBezTo>
                <a:cubicBezTo>
                  <a:pt x="10372" y="409710"/>
                  <a:pt x="0" y="399338"/>
                  <a:pt x="0" y="386545"/>
                </a:cubicBezTo>
                <a:cubicBezTo>
                  <a:pt x="0" y="373750"/>
                  <a:pt x="10372" y="363379"/>
                  <a:pt x="23166" y="363379"/>
                </a:cubicBezTo>
                <a:close/>
                <a:moveTo>
                  <a:pt x="1791548" y="363373"/>
                </a:moveTo>
                <a:cubicBezTo>
                  <a:pt x="1804342" y="363373"/>
                  <a:pt x="1814714" y="373745"/>
                  <a:pt x="1814714" y="386539"/>
                </a:cubicBezTo>
                <a:cubicBezTo>
                  <a:pt x="1814714" y="399334"/>
                  <a:pt x="1804342" y="409705"/>
                  <a:pt x="1791548" y="409705"/>
                </a:cubicBezTo>
                <a:cubicBezTo>
                  <a:pt x="1778754" y="409705"/>
                  <a:pt x="1768382" y="399334"/>
                  <a:pt x="1768382" y="386539"/>
                </a:cubicBezTo>
                <a:cubicBezTo>
                  <a:pt x="1768382" y="373745"/>
                  <a:pt x="1778754" y="363373"/>
                  <a:pt x="1791548" y="363373"/>
                </a:cubicBezTo>
                <a:close/>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35" name="Google Shape;235;p10"/>
          <p:cNvSpPr/>
          <p:nvPr/>
        </p:nvSpPr>
        <p:spPr>
          <a:xfrm rot="-8137638">
            <a:off x="11226709" y="5230485"/>
            <a:ext cx="1015746" cy="500011"/>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36" name="Google Shape;236;p10"/>
          <p:cNvSpPr/>
          <p:nvPr/>
        </p:nvSpPr>
        <p:spPr>
          <a:xfrm rot="10800000">
            <a:off x="11465669" y="112142"/>
            <a:ext cx="479700" cy="4572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37" name="Google Shape;237;p10"/>
          <p:cNvSpPr txBox="1"/>
          <p:nvPr/>
        </p:nvSpPr>
        <p:spPr>
          <a:xfrm rot="5400000" flipH="1">
            <a:off x="-677650" y="6348325"/>
            <a:ext cx="1579800" cy="34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accent3"/>
                </a:solidFill>
                <a:latin typeface="Barlow Condensed"/>
                <a:ea typeface="Barlow Condensed"/>
                <a:cs typeface="Barlow Condensed"/>
                <a:sym typeface="Barlow Condensed"/>
              </a:rPr>
              <a:t>SLIDESMANIA.COM</a:t>
            </a:r>
            <a:endParaRPr sz="1200">
              <a:solidFill>
                <a:schemeClr val="accent3"/>
              </a:solidFill>
              <a:latin typeface="Barlow Condensed"/>
              <a:ea typeface="Barlow Condensed"/>
              <a:cs typeface="Barlow Condensed"/>
              <a:sym typeface="Barlow Condense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o Text Placeholders" type="blank">
  <p:cSld name="BLANK">
    <p:spTree>
      <p:nvGrpSpPr>
        <p:cNvPr id="1" name="Shape 238"/>
        <p:cNvGrpSpPr/>
        <p:nvPr/>
      </p:nvGrpSpPr>
      <p:grpSpPr>
        <a:xfrm>
          <a:off x="0" y="0"/>
          <a:ext cx="0" cy="0"/>
          <a:chOff x="0" y="0"/>
          <a:chExt cx="0" cy="0"/>
        </a:xfrm>
      </p:grpSpPr>
      <p:sp>
        <p:nvSpPr>
          <p:cNvPr id="239" name="Google Shape;239;p11"/>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240" name="Google Shape;240;p11"/>
          <p:cNvSpPr/>
          <p:nvPr/>
        </p:nvSpPr>
        <p:spPr>
          <a:xfrm flipH="1">
            <a:off x="11373730" y="337328"/>
            <a:ext cx="476700" cy="4767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41" name="Google Shape;241;p11"/>
          <p:cNvSpPr/>
          <p:nvPr/>
        </p:nvSpPr>
        <p:spPr>
          <a:xfrm rot="-5400000" flipH="1">
            <a:off x="11665427" y="963042"/>
            <a:ext cx="731400" cy="630600"/>
          </a:xfrm>
          <a:prstGeom prst="triangle">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800"/>
              <a:buNone/>
            </a:pPr>
            <a:endParaRPr sz="1800">
              <a:solidFill>
                <a:srgbClr val="FFFFFF"/>
              </a:solidFill>
              <a:latin typeface="Calibri"/>
              <a:ea typeface="Calibri"/>
              <a:cs typeface="Calibri"/>
              <a:sym typeface="Calibri"/>
            </a:endParaRPr>
          </a:p>
        </p:txBody>
      </p:sp>
      <p:sp>
        <p:nvSpPr>
          <p:cNvPr id="242" name="Google Shape;242;p11"/>
          <p:cNvSpPr/>
          <p:nvPr/>
        </p:nvSpPr>
        <p:spPr>
          <a:xfrm rot="5400000" flipH="1">
            <a:off x="11204872" y="1356004"/>
            <a:ext cx="731400" cy="630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43" name="Google Shape;243;p11"/>
          <p:cNvSpPr/>
          <p:nvPr/>
        </p:nvSpPr>
        <p:spPr>
          <a:xfrm rot="-5400000" flipH="1">
            <a:off x="9974530" y="-694861"/>
            <a:ext cx="1013700" cy="1371600"/>
          </a:xfrm>
          <a:prstGeom prst="triangle">
            <a:avLst>
              <a:gd name="adj" fmla="val 50000"/>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4" name="Google Shape;244;p11"/>
          <p:cNvSpPr/>
          <p:nvPr/>
        </p:nvSpPr>
        <p:spPr>
          <a:xfrm rot="1696753" flipH="1">
            <a:off x="11476194" y="2245421"/>
            <a:ext cx="973259" cy="336902"/>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45" name="Google Shape;245;p11"/>
          <p:cNvSpPr/>
          <p:nvPr/>
        </p:nvSpPr>
        <p:spPr>
          <a:xfrm rot="1299682" flipH="1">
            <a:off x="9516508" y="-195501"/>
            <a:ext cx="1048439" cy="957411"/>
          </a:xfrm>
          <a:prstGeom prst="pie">
            <a:avLst>
              <a:gd name="adj1" fmla="val 0"/>
              <a:gd name="adj2" fmla="val 10837342"/>
            </a:avLst>
          </a:prstGeom>
          <a:noFill/>
          <a:ln w="28575"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6" name="Google Shape;246;p11"/>
          <p:cNvSpPr/>
          <p:nvPr/>
        </p:nvSpPr>
        <p:spPr>
          <a:xfrm flipH="1">
            <a:off x="7520787" y="-9075"/>
            <a:ext cx="1816779" cy="217699"/>
          </a:xfrm>
          <a:custGeom>
            <a:avLst/>
            <a:gdLst/>
            <a:ahLst/>
            <a:cxnLst/>
            <a:rect l="l" t="t" r="r" b="b"/>
            <a:pathLst>
              <a:path w="1816779" h="217699" extrusionOk="0">
                <a:moveTo>
                  <a:pt x="1617042" y="171367"/>
                </a:moveTo>
                <a:cubicBezTo>
                  <a:pt x="1629842" y="171367"/>
                  <a:pt x="1640216" y="181739"/>
                  <a:pt x="1640216" y="194532"/>
                </a:cubicBezTo>
                <a:cubicBezTo>
                  <a:pt x="1640216" y="207326"/>
                  <a:pt x="1629842" y="217698"/>
                  <a:pt x="1617042" y="217698"/>
                </a:cubicBezTo>
                <a:cubicBezTo>
                  <a:pt x="1604245" y="217698"/>
                  <a:pt x="1593871" y="207326"/>
                  <a:pt x="1593871" y="194532"/>
                </a:cubicBezTo>
                <a:cubicBezTo>
                  <a:pt x="1593871" y="181739"/>
                  <a:pt x="1604245" y="171367"/>
                  <a:pt x="1617042" y="171367"/>
                </a:cubicBezTo>
                <a:close/>
                <a:moveTo>
                  <a:pt x="1439956" y="171367"/>
                </a:moveTo>
                <a:cubicBezTo>
                  <a:pt x="1452751" y="171367"/>
                  <a:pt x="1463121" y="181739"/>
                  <a:pt x="1463121" y="194533"/>
                </a:cubicBezTo>
                <a:cubicBezTo>
                  <a:pt x="1463121" y="207327"/>
                  <a:pt x="1452751" y="217698"/>
                  <a:pt x="1439956" y="217698"/>
                </a:cubicBezTo>
                <a:cubicBezTo>
                  <a:pt x="1427162" y="217698"/>
                  <a:pt x="1416791" y="207327"/>
                  <a:pt x="1416791" y="194533"/>
                </a:cubicBezTo>
                <a:cubicBezTo>
                  <a:pt x="1416791" y="181739"/>
                  <a:pt x="1427162" y="171367"/>
                  <a:pt x="1439956" y="171367"/>
                </a:cubicBezTo>
                <a:close/>
                <a:moveTo>
                  <a:pt x="1262857" y="171367"/>
                </a:moveTo>
                <a:cubicBezTo>
                  <a:pt x="1275651" y="171367"/>
                  <a:pt x="1286024" y="181739"/>
                  <a:pt x="1286024" y="194533"/>
                </a:cubicBezTo>
                <a:cubicBezTo>
                  <a:pt x="1286024" y="207327"/>
                  <a:pt x="1275651" y="217698"/>
                  <a:pt x="1262857" y="217698"/>
                </a:cubicBezTo>
                <a:cubicBezTo>
                  <a:pt x="1250062" y="217698"/>
                  <a:pt x="1239690" y="207327"/>
                  <a:pt x="1239690" y="194533"/>
                </a:cubicBezTo>
                <a:cubicBezTo>
                  <a:pt x="1239690" y="181739"/>
                  <a:pt x="1250062" y="171367"/>
                  <a:pt x="1262857" y="171367"/>
                </a:cubicBezTo>
                <a:close/>
                <a:moveTo>
                  <a:pt x="1085766" y="171367"/>
                </a:moveTo>
                <a:cubicBezTo>
                  <a:pt x="1098562" y="171367"/>
                  <a:pt x="1108934" y="181739"/>
                  <a:pt x="1108934" y="194533"/>
                </a:cubicBezTo>
                <a:cubicBezTo>
                  <a:pt x="1108934" y="207327"/>
                  <a:pt x="1098562" y="217699"/>
                  <a:pt x="1085766" y="217699"/>
                </a:cubicBezTo>
                <a:cubicBezTo>
                  <a:pt x="1072968" y="217699"/>
                  <a:pt x="1062595" y="207327"/>
                  <a:pt x="1062595" y="194533"/>
                </a:cubicBezTo>
                <a:cubicBezTo>
                  <a:pt x="1062595" y="181739"/>
                  <a:pt x="1072968" y="171367"/>
                  <a:pt x="1085766" y="171367"/>
                </a:cubicBezTo>
                <a:close/>
                <a:moveTo>
                  <a:pt x="908665" y="171367"/>
                </a:moveTo>
                <a:cubicBezTo>
                  <a:pt x="921459" y="171367"/>
                  <a:pt x="931828" y="181739"/>
                  <a:pt x="931828" y="194533"/>
                </a:cubicBezTo>
                <a:cubicBezTo>
                  <a:pt x="931828" y="207327"/>
                  <a:pt x="921459" y="217699"/>
                  <a:pt x="908665" y="217699"/>
                </a:cubicBezTo>
                <a:cubicBezTo>
                  <a:pt x="895866" y="217699"/>
                  <a:pt x="885499" y="207327"/>
                  <a:pt x="885499" y="194533"/>
                </a:cubicBezTo>
                <a:cubicBezTo>
                  <a:pt x="885499" y="181739"/>
                  <a:pt x="895866" y="171367"/>
                  <a:pt x="908665" y="171367"/>
                </a:cubicBezTo>
                <a:close/>
                <a:moveTo>
                  <a:pt x="731567" y="171367"/>
                </a:moveTo>
                <a:cubicBezTo>
                  <a:pt x="744362" y="171367"/>
                  <a:pt x="754734" y="181739"/>
                  <a:pt x="754734" y="194533"/>
                </a:cubicBezTo>
                <a:cubicBezTo>
                  <a:pt x="754734" y="207327"/>
                  <a:pt x="744362" y="217699"/>
                  <a:pt x="731567" y="217699"/>
                </a:cubicBezTo>
                <a:cubicBezTo>
                  <a:pt x="718773" y="217699"/>
                  <a:pt x="708401" y="207327"/>
                  <a:pt x="708401" y="194533"/>
                </a:cubicBezTo>
                <a:cubicBezTo>
                  <a:pt x="708401" y="181739"/>
                  <a:pt x="718773" y="171367"/>
                  <a:pt x="731567" y="171367"/>
                </a:cubicBezTo>
                <a:close/>
                <a:moveTo>
                  <a:pt x="554465" y="171367"/>
                </a:moveTo>
                <a:cubicBezTo>
                  <a:pt x="567259" y="171367"/>
                  <a:pt x="577631" y="181739"/>
                  <a:pt x="577631" y="194533"/>
                </a:cubicBezTo>
                <a:cubicBezTo>
                  <a:pt x="577631" y="207327"/>
                  <a:pt x="567259" y="217699"/>
                  <a:pt x="554465" y="217699"/>
                </a:cubicBezTo>
                <a:cubicBezTo>
                  <a:pt x="541670" y="217699"/>
                  <a:pt x="531298" y="207327"/>
                  <a:pt x="531298" y="194533"/>
                </a:cubicBezTo>
                <a:cubicBezTo>
                  <a:pt x="531298" y="181739"/>
                  <a:pt x="541670" y="171367"/>
                  <a:pt x="554465" y="171367"/>
                </a:cubicBezTo>
                <a:close/>
                <a:moveTo>
                  <a:pt x="377367" y="171367"/>
                </a:moveTo>
                <a:cubicBezTo>
                  <a:pt x="390163" y="171367"/>
                  <a:pt x="400533" y="181739"/>
                  <a:pt x="400533" y="194533"/>
                </a:cubicBezTo>
                <a:cubicBezTo>
                  <a:pt x="400533" y="207327"/>
                  <a:pt x="390163" y="217699"/>
                  <a:pt x="377367" y="217699"/>
                </a:cubicBezTo>
                <a:cubicBezTo>
                  <a:pt x="364573" y="217699"/>
                  <a:pt x="354201" y="207327"/>
                  <a:pt x="354201" y="194533"/>
                </a:cubicBezTo>
                <a:cubicBezTo>
                  <a:pt x="354201" y="181739"/>
                  <a:pt x="364573" y="171367"/>
                  <a:pt x="377367" y="171367"/>
                </a:cubicBezTo>
                <a:close/>
                <a:moveTo>
                  <a:pt x="200264" y="171367"/>
                </a:moveTo>
                <a:cubicBezTo>
                  <a:pt x="213058" y="171367"/>
                  <a:pt x="223430" y="181739"/>
                  <a:pt x="223430" y="194533"/>
                </a:cubicBezTo>
                <a:cubicBezTo>
                  <a:pt x="223430" y="207327"/>
                  <a:pt x="213058" y="217699"/>
                  <a:pt x="200264" y="217699"/>
                </a:cubicBezTo>
                <a:cubicBezTo>
                  <a:pt x="187470" y="217699"/>
                  <a:pt x="177098" y="207327"/>
                  <a:pt x="177098" y="194533"/>
                </a:cubicBezTo>
                <a:cubicBezTo>
                  <a:pt x="177098" y="181739"/>
                  <a:pt x="187470" y="171367"/>
                  <a:pt x="200264" y="171367"/>
                </a:cubicBezTo>
                <a:close/>
                <a:moveTo>
                  <a:pt x="23166" y="171367"/>
                </a:moveTo>
                <a:cubicBezTo>
                  <a:pt x="35960" y="171367"/>
                  <a:pt x="46332" y="181739"/>
                  <a:pt x="46332" y="194533"/>
                </a:cubicBezTo>
                <a:cubicBezTo>
                  <a:pt x="46332" y="207327"/>
                  <a:pt x="35960" y="217699"/>
                  <a:pt x="23166" y="217699"/>
                </a:cubicBezTo>
                <a:cubicBezTo>
                  <a:pt x="10372" y="217699"/>
                  <a:pt x="0" y="207327"/>
                  <a:pt x="0" y="194533"/>
                </a:cubicBezTo>
                <a:cubicBezTo>
                  <a:pt x="0" y="181739"/>
                  <a:pt x="10372" y="171367"/>
                  <a:pt x="23166" y="171367"/>
                </a:cubicBezTo>
                <a:close/>
                <a:moveTo>
                  <a:pt x="1791548" y="171362"/>
                </a:moveTo>
                <a:cubicBezTo>
                  <a:pt x="1804342" y="171362"/>
                  <a:pt x="1814714" y="181734"/>
                  <a:pt x="1814714" y="194528"/>
                </a:cubicBezTo>
                <a:cubicBezTo>
                  <a:pt x="1814714" y="207322"/>
                  <a:pt x="1804342" y="217694"/>
                  <a:pt x="1791548" y="217694"/>
                </a:cubicBezTo>
                <a:cubicBezTo>
                  <a:pt x="1778754" y="217694"/>
                  <a:pt x="1768382" y="207322"/>
                  <a:pt x="1768382" y="194528"/>
                </a:cubicBezTo>
                <a:cubicBezTo>
                  <a:pt x="1768382" y="181734"/>
                  <a:pt x="1778754" y="171362"/>
                  <a:pt x="1791548" y="171362"/>
                </a:cubicBezTo>
                <a:close/>
                <a:moveTo>
                  <a:pt x="1619108" y="4"/>
                </a:moveTo>
                <a:cubicBezTo>
                  <a:pt x="1631907" y="4"/>
                  <a:pt x="1642281" y="10376"/>
                  <a:pt x="1642281" y="23170"/>
                </a:cubicBezTo>
                <a:cubicBezTo>
                  <a:pt x="1642281" y="35964"/>
                  <a:pt x="1631907" y="46336"/>
                  <a:pt x="1619108" y="46336"/>
                </a:cubicBezTo>
                <a:cubicBezTo>
                  <a:pt x="1606311" y="46336"/>
                  <a:pt x="1595936" y="35964"/>
                  <a:pt x="1595936" y="23170"/>
                </a:cubicBezTo>
                <a:cubicBezTo>
                  <a:pt x="1595936" y="10376"/>
                  <a:pt x="1606311" y="4"/>
                  <a:pt x="1619108" y="4"/>
                </a:cubicBezTo>
                <a:close/>
                <a:moveTo>
                  <a:pt x="1442021" y="4"/>
                </a:moveTo>
                <a:cubicBezTo>
                  <a:pt x="1454816" y="4"/>
                  <a:pt x="1465185" y="10376"/>
                  <a:pt x="1465185" y="23170"/>
                </a:cubicBezTo>
                <a:cubicBezTo>
                  <a:pt x="1465185" y="35964"/>
                  <a:pt x="1454816" y="46336"/>
                  <a:pt x="1442021" y="46336"/>
                </a:cubicBezTo>
                <a:cubicBezTo>
                  <a:pt x="1429229" y="46336"/>
                  <a:pt x="1418856" y="35964"/>
                  <a:pt x="1418856" y="23170"/>
                </a:cubicBezTo>
                <a:cubicBezTo>
                  <a:pt x="1418856" y="10376"/>
                  <a:pt x="1429229" y="4"/>
                  <a:pt x="1442021" y="4"/>
                </a:cubicBezTo>
                <a:close/>
                <a:moveTo>
                  <a:pt x="1264923" y="4"/>
                </a:moveTo>
                <a:cubicBezTo>
                  <a:pt x="1277717" y="4"/>
                  <a:pt x="1288089" y="10376"/>
                  <a:pt x="1288089" y="23170"/>
                </a:cubicBezTo>
                <a:cubicBezTo>
                  <a:pt x="1288089" y="35964"/>
                  <a:pt x="1277717" y="46336"/>
                  <a:pt x="1264923" y="46336"/>
                </a:cubicBezTo>
                <a:cubicBezTo>
                  <a:pt x="1252127" y="46336"/>
                  <a:pt x="1241757" y="35964"/>
                  <a:pt x="1241757" y="23170"/>
                </a:cubicBezTo>
                <a:cubicBezTo>
                  <a:pt x="1241757" y="10376"/>
                  <a:pt x="1252127" y="4"/>
                  <a:pt x="1264923" y="4"/>
                </a:cubicBezTo>
                <a:close/>
                <a:moveTo>
                  <a:pt x="1087831" y="4"/>
                </a:moveTo>
                <a:cubicBezTo>
                  <a:pt x="1100628" y="4"/>
                  <a:pt x="1110999" y="10376"/>
                  <a:pt x="1110999" y="23170"/>
                </a:cubicBezTo>
                <a:cubicBezTo>
                  <a:pt x="1110999" y="35964"/>
                  <a:pt x="1100628" y="46336"/>
                  <a:pt x="1087831" y="46336"/>
                </a:cubicBezTo>
                <a:cubicBezTo>
                  <a:pt x="1075034" y="46336"/>
                  <a:pt x="1064661" y="35964"/>
                  <a:pt x="1064661" y="23170"/>
                </a:cubicBezTo>
                <a:cubicBezTo>
                  <a:pt x="1064661" y="10376"/>
                  <a:pt x="1075034" y="4"/>
                  <a:pt x="1087831" y="4"/>
                </a:cubicBezTo>
                <a:close/>
                <a:moveTo>
                  <a:pt x="910730" y="4"/>
                </a:moveTo>
                <a:cubicBezTo>
                  <a:pt x="923521" y="4"/>
                  <a:pt x="933893" y="10376"/>
                  <a:pt x="933893" y="23170"/>
                </a:cubicBezTo>
                <a:cubicBezTo>
                  <a:pt x="933893" y="35964"/>
                  <a:pt x="923521" y="46336"/>
                  <a:pt x="910730" y="46336"/>
                </a:cubicBezTo>
                <a:cubicBezTo>
                  <a:pt x="897929" y="46336"/>
                  <a:pt x="887563" y="35964"/>
                  <a:pt x="887563" y="23170"/>
                </a:cubicBezTo>
                <a:cubicBezTo>
                  <a:pt x="887563" y="10376"/>
                  <a:pt x="897929" y="4"/>
                  <a:pt x="910730" y="4"/>
                </a:cubicBezTo>
                <a:close/>
                <a:moveTo>
                  <a:pt x="733632" y="4"/>
                </a:moveTo>
                <a:cubicBezTo>
                  <a:pt x="746426" y="4"/>
                  <a:pt x="756798" y="10376"/>
                  <a:pt x="756798" y="23170"/>
                </a:cubicBezTo>
                <a:cubicBezTo>
                  <a:pt x="756798" y="35964"/>
                  <a:pt x="746426" y="46336"/>
                  <a:pt x="733632" y="46336"/>
                </a:cubicBezTo>
                <a:cubicBezTo>
                  <a:pt x="720838" y="46336"/>
                  <a:pt x="710465" y="35964"/>
                  <a:pt x="710465" y="23170"/>
                </a:cubicBezTo>
                <a:cubicBezTo>
                  <a:pt x="710465" y="10376"/>
                  <a:pt x="720838" y="4"/>
                  <a:pt x="733632" y="4"/>
                </a:cubicBezTo>
                <a:close/>
                <a:moveTo>
                  <a:pt x="556529" y="4"/>
                </a:moveTo>
                <a:cubicBezTo>
                  <a:pt x="569323" y="4"/>
                  <a:pt x="579696" y="10376"/>
                  <a:pt x="579696" y="23170"/>
                </a:cubicBezTo>
                <a:cubicBezTo>
                  <a:pt x="579696" y="35964"/>
                  <a:pt x="569323" y="46336"/>
                  <a:pt x="556529" y="46336"/>
                </a:cubicBezTo>
                <a:cubicBezTo>
                  <a:pt x="543735" y="46336"/>
                  <a:pt x="533364" y="35964"/>
                  <a:pt x="533364" y="23170"/>
                </a:cubicBezTo>
                <a:cubicBezTo>
                  <a:pt x="533364" y="10376"/>
                  <a:pt x="543735" y="4"/>
                  <a:pt x="556529" y="4"/>
                </a:cubicBezTo>
                <a:close/>
                <a:moveTo>
                  <a:pt x="379432" y="4"/>
                </a:moveTo>
                <a:cubicBezTo>
                  <a:pt x="392227" y="4"/>
                  <a:pt x="402597" y="10376"/>
                  <a:pt x="402597" y="23170"/>
                </a:cubicBezTo>
                <a:cubicBezTo>
                  <a:pt x="402597" y="35964"/>
                  <a:pt x="392227" y="46336"/>
                  <a:pt x="379432" y="46336"/>
                </a:cubicBezTo>
                <a:cubicBezTo>
                  <a:pt x="366638" y="46336"/>
                  <a:pt x="356265" y="35964"/>
                  <a:pt x="356265" y="23170"/>
                </a:cubicBezTo>
                <a:cubicBezTo>
                  <a:pt x="356265" y="10376"/>
                  <a:pt x="366638" y="4"/>
                  <a:pt x="379432" y="4"/>
                </a:cubicBezTo>
                <a:close/>
                <a:moveTo>
                  <a:pt x="202330" y="4"/>
                </a:moveTo>
                <a:cubicBezTo>
                  <a:pt x="215124" y="4"/>
                  <a:pt x="225496" y="10376"/>
                  <a:pt x="225496" y="23170"/>
                </a:cubicBezTo>
                <a:cubicBezTo>
                  <a:pt x="225496" y="35964"/>
                  <a:pt x="215124" y="46336"/>
                  <a:pt x="202330" y="46336"/>
                </a:cubicBezTo>
                <a:cubicBezTo>
                  <a:pt x="189536" y="46336"/>
                  <a:pt x="179164" y="35964"/>
                  <a:pt x="179164" y="23170"/>
                </a:cubicBezTo>
                <a:cubicBezTo>
                  <a:pt x="179164" y="10376"/>
                  <a:pt x="189536" y="4"/>
                  <a:pt x="202330" y="4"/>
                </a:cubicBezTo>
                <a:close/>
                <a:moveTo>
                  <a:pt x="25232" y="4"/>
                </a:moveTo>
                <a:cubicBezTo>
                  <a:pt x="38026" y="4"/>
                  <a:pt x="48398" y="10376"/>
                  <a:pt x="48398" y="23170"/>
                </a:cubicBezTo>
                <a:cubicBezTo>
                  <a:pt x="48398" y="35964"/>
                  <a:pt x="38026" y="46336"/>
                  <a:pt x="25232" y="46336"/>
                </a:cubicBezTo>
                <a:cubicBezTo>
                  <a:pt x="12438" y="46336"/>
                  <a:pt x="2066" y="35964"/>
                  <a:pt x="2066" y="23170"/>
                </a:cubicBezTo>
                <a:cubicBezTo>
                  <a:pt x="2066" y="10376"/>
                  <a:pt x="12438" y="4"/>
                  <a:pt x="25232" y="4"/>
                </a:cubicBezTo>
                <a:close/>
                <a:moveTo>
                  <a:pt x="1793613" y="0"/>
                </a:moveTo>
                <a:cubicBezTo>
                  <a:pt x="1806407" y="0"/>
                  <a:pt x="1816779" y="10371"/>
                  <a:pt x="1816779" y="23165"/>
                </a:cubicBezTo>
                <a:cubicBezTo>
                  <a:pt x="1816779" y="35959"/>
                  <a:pt x="1806407" y="46331"/>
                  <a:pt x="1793613" y="46331"/>
                </a:cubicBezTo>
                <a:cubicBezTo>
                  <a:pt x="1780819" y="46331"/>
                  <a:pt x="1770447" y="35959"/>
                  <a:pt x="1770447" y="23165"/>
                </a:cubicBezTo>
                <a:cubicBezTo>
                  <a:pt x="1770447" y="10371"/>
                  <a:pt x="1780819" y="0"/>
                  <a:pt x="179361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a:solidFill>
                <a:srgbClr val="FFFFFF"/>
              </a:solidFill>
              <a:latin typeface="Calibri"/>
              <a:ea typeface="Calibri"/>
              <a:cs typeface="Calibri"/>
              <a:sym typeface="Calibri"/>
            </a:endParaRPr>
          </a:p>
        </p:txBody>
      </p:sp>
      <p:sp>
        <p:nvSpPr>
          <p:cNvPr id="247" name="Google Shape;247;p11"/>
          <p:cNvSpPr/>
          <p:nvPr/>
        </p:nvSpPr>
        <p:spPr>
          <a:xfrm rot="-2662362" flipH="1">
            <a:off x="11373252" y="446389"/>
            <a:ext cx="1015746" cy="500011"/>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48" name="Google Shape;248;p11"/>
          <p:cNvSpPr/>
          <p:nvPr/>
        </p:nvSpPr>
        <p:spPr>
          <a:xfrm rot="7578694" flipH="1">
            <a:off x="10103022" y="5965192"/>
            <a:ext cx="1398717" cy="722822"/>
          </a:xfrm>
          <a:custGeom>
            <a:avLst/>
            <a:gdLst/>
            <a:ahLst/>
            <a:cxnLst/>
            <a:rect l="l" t="t" r="r" b="b"/>
            <a:pathLst>
              <a:path w="1048464" h="541820" extrusionOk="0">
                <a:moveTo>
                  <a:pt x="1048464" y="5694"/>
                </a:moveTo>
                <a:cubicBezTo>
                  <a:pt x="1048464" y="196064"/>
                  <a:pt x="949752" y="372157"/>
                  <a:pt x="789116" y="468347"/>
                </a:cubicBezTo>
                <a:cubicBezTo>
                  <a:pt x="623738" y="567377"/>
                  <a:pt x="418701" y="566225"/>
                  <a:pt x="254396" y="465344"/>
                </a:cubicBezTo>
                <a:cubicBezTo>
                  <a:pt x="94860" y="367391"/>
                  <a:pt x="-1947" y="190290"/>
                  <a:pt x="30" y="0"/>
                </a:cubicBezTo>
              </a:path>
            </a:pathLst>
          </a:cu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249" name="Google Shape;249;p11"/>
          <p:cNvSpPr txBox="1"/>
          <p:nvPr/>
        </p:nvSpPr>
        <p:spPr>
          <a:xfrm rot="5400000" flipH="1">
            <a:off x="-677650" y="6348325"/>
            <a:ext cx="1579800" cy="34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accent3"/>
                </a:solidFill>
                <a:latin typeface="Barlow Condensed"/>
                <a:ea typeface="Barlow Condensed"/>
                <a:cs typeface="Barlow Condensed"/>
                <a:sym typeface="Barlow Condensed"/>
              </a:rPr>
              <a:t>SLIDESMANIA.COM</a:t>
            </a:r>
            <a:endParaRPr sz="1200">
              <a:solidFill>
                <a:schemeClr val="accent3"/>
              </a:solidFill>
              <a:latin typeface="Barlow Condensed"/>
              <a:ea typeface="Barlow Condensed"/>
              <a:cs typeface="Barlow Condensed"/>
              <a:sym typeface="Barlow Condense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p:cSld name="BLANK_1">
    <p:spTree>
      <p:nvGrpSpPr>
        <p:cNvPr id="1" name="Shape 250"/>
        <p:cNvGrpSpPr/>
        <p:nvPr/>
      </p:nvGrpSpPr>
      <p:grpSpPr>
        <a:xfrm>
          <a:off x="0" y="0"/>
          <a:ext cx="0" cy="0"/>
          <a:chOff x="0" y="0"/>
          <a:chExt cx="0" cy="0"/>
        </a:xfrm>
      </p:grpSpPr>
      <p:sp>
        <p:nvSpPr>
          <p:cNvPr id="251" name="Google Shape;251;p12"/>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252" name="Google Shape;252;p12"/>
          <p:cNvSpPr txBox="1"/>
          <p:nvPr/>
        </p:nvSpPr>
        <p:spPr>
          <a:xfrm rot="5400000" flipH="1">
            <a:off x="-677650" y="6348325"/>
            <a:ext cx="1579800" cy="34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accent3"/>
                </a:solidFill>
                <a:latin typeface="Barlow Condensed"/>
                <a:ea typeface="Barlow Condensed"/>
                <a:cs typeface="Barlow Condensed"/>
                <a:sym typeface="Barlow Condensed"/>
              </a:rPr>
              <a:t>SLIDESMANIA.COM</a:t>
            </a:r>
            <a:endParaRPr sz="1200">
              <a:solidFill>
                <a:schemeClr val="accent3"/>
              </a:solidFill>
              <a:latin typeface="Barlow Condensed"/>
              <a:ea typeface="Barlow Condensed"/>
              <a:cs typeface="Barlow Condensed"/>
              <a:sym typeface="Barlow Condense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11498810" y="6251372"/>
            <a:ext cx="479700" cy="4572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 name="Google Shape;7;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rtl="0">
              <a:spcBef>
                <a:spcPts val="0"/>
              </a:spcBef>
              <a:spcAft>
                <a:spcPts val="0"/>
              </a:spcAft>
              <a:buClr>
                <a:schemeClr val="dk1"/>
              </a:buClr>
              <a:buSzPts val="4000"/>
              <a:buFont typeface="Barlow Condensed SemiBold"/>
              <a:buNone/>
              <a:defRPr sz="4000">
                <a:solidFill>
                  <a:schemeClr val="dk1"/>
                </a:solidFill>
                <a:latin typeface="Barlow Condensed SemiBold"/>
                <a:ea typeface="Barlow Condensed SemiBold"/>
                <a:cs typeface="Barlow Condensed SemiBold"/>
                <a:sym typeface="Barlow Condensed SemiBold"/>
              </a:defRPr>
            </a:lvl1pPr>
            <a:lvl2pPr lvl="1" rtl="0">
              <a:spcBef>
                <a:spcPts val="0"/>
              </a:spcBef>
              <a:spcAft>
                <a:spcPts val="0"/>
              </a:spcAft>
              <a:buClr>
                <a:schemeClr val="dk1"/>
              </a:buClr>
              <a:buSzPts val="4000"/>
              <a:buFont typeface="Roboto Condensed"/>
              <a:buNone/>
              <a:defRPr sz="4000" b="1">
                <a:solidFill>
                  <a:schemeClr val="dk1"/>
                </a:solidFill>
                <a:latin typeface="Roboto Condensed"/>
                <a:ea typeface="Roboto Condensed"/>
                <a:cs typeface="Roboto Condensed"/>
                <a:sym typeface="Roboto Condensed"/>
              </a:defRPr>
            </a:lvl2pPr>
            <a:lvl3pPr lvl="2" rtl="0">
              <a:spcBef>
                <a:spcPts val="0"/>
              </a:spcBef>
              <a:spcAft>
                <a:spcPts val="0"/>
              </a:spcAft>
              <a:buClr>
                <a:schemeClr val="dk1"/>
              </a:buClr>
              <a:buSzPts val="4000"/>
              <a:buFont typeface="Roboto Condensed"/>
              <a:buNone/>
              <a:defRPr sz="4000" b="1">
                <a:solidFill>
                  <a:schemeClr val="dk1"/>
                </a:solidFill>
                <a:latin typeface="Roboto Condensed"/>
                <a:ea typeface="Roboto Condensed"/>
                <a:cs typeface="Roboto Condensed"/>
                <a:sym typeface="Roboto Condensed"/>
              </a:defRPr>
            </a:lvl3pPr>
            <a:lvl4pPr lvl="3" rtl="0">
              <a:spcBef>
                <a:spcPts val="0"/>
              </a:spcBef>
              <a:spcAft>
                <a:spcPts val="0"/>
              </a:spcAft>
              <a:buClr>
                <a:schemeClr val="dk1"/>
              </a:buClr>
              <a:buSzPts val="4000"/>
              <a:buFont typeface="Roboto Condensed"/>
              <a:buNone/>
              <a:defRPr sz="4000" b="1">
                <a:solidFill>
                  <a:schemeClr val="dk1"/>
                </a:solidFill>
                <a:latin typeface="Roboto Condensed"/>
                <a:ea typeface="Roboto Condensed"/>
                <a:cs typeface="Roboto Condensed"/>
                <a:sym typeface="Roboto Condensed"/>
              </a:defRPr>
            </a:lvl4pPr>
            <a:lvl5pPr lvl="4" rtl="0">
              <a:spcBef>
                <a:spcPts val="0"/>
              </a:spcBef>
              <a:spcAft>
                <a:spcPts val="0"/>
              </a:spcAft>
              <a:buClr>
                <a:schemeClr val="dk1"/>
              </a:buClr>
              <a:buSzPts val="4000"/>
              <a:buFont typeface="Roboto Condensed"/>
              <a:buNone/>
              <a:defRPr sz="4000" b="1">
                <a:solidFill>
                  <a:schemeClr val="dk1"/>
                </a:solidFill>
                <a:latin typeface="Roboto Condensed"/>
                <a:ea typeface="Roboto Condensed"/>
                <a:cs typeface="Roboto Condensed"/>
                <a:sym typeface="Roboto Condensed"/>
              </a:defRPr>
            </a:lvl5pPr>
            <a:lvl6pPr lvl="5" rtl="0">
              <a:spcBef>
                <a:spcPts val="0"/>
              </a:spcBef>
              <a:spcAft>
                <a:spcPts val="0"/>
              </a:spcAft>
              <a:buClr>
                <a:schemeClr val="dk1"/>
              </a:buClr>
              <a:buSzPts val="4000"/>
              <a:buFont typeface="Roboto Condensed"/>
              <a:buNone/>
              <a:defRPr sz="4000" b="1">
                <a:solidFill>
                  <a:schemeClr val="dk1"/>
                </a:solidFill>
                <a:latin typeface="Roboto Condensed"/>
                <a:ea typeface="Roboto Condensed"/>
                <a:cs typeface="Roboto Condensed"/>
                <a:sym typeface="Roboto Condensed"/>
              </a:defRPr>
            </a:lvl6pPr>
            <a:lvl7pPr lvl="6" rtl="0">
              <a:spcBef>
                <a:spcPts val="0"/>
              </a:spcBef>
              <a:spcAft>
                <a:spcPts val="0"/>
              </a:spcAft>
              <a:buClr>
                <a:schemeClr val="dk1"/>
              </a:buClr>
              <a:buSzPts val="4000"/>
              <a:buFont typeface="Roboto Condensed"/>
              <a:buNone/>
              <a:defRPr sz="4000" b="1">
                <a:solidFill>
                  <a:schemeClr val="dk1"/>
                </a:solidFill>
                <a:latin typeface="Roboto Condensed"/>
                <a:ea typeface="Roboto Condensed"/>
                <a:cs typeface="Roboto Condensed"/>
                <a:sym typeface="Roboto Condensed"/>
              </a:defRPr>
            </a:lvl7pPr>
            <a:lvl8pPr lvl="7" rtl="0">
              <a:spcBef>
                <a:spcPts val="0"/>
              </a:spcBef>
              <a:spcAft>
                <a:spcPts val="0"/>
              </a:spcAft>
              <a:buClr>
                <a:schemeClr val="dk1"/>
              </a:buClr>
              <a:buSzPts val="4000"/>
              <a:buFont typeface="Roboto Condensed"/>
              <a:buNone/>
              <a:defRPr sz="4000" b="1">
                <a:solidFill>
                  <a:schemeClr val="dk1"/>
                </a:solidFill>
                <a:latin typeface="Roboto Condensed"/>
                <a:ea typeface="Roboto Condensed"/>
                <a:cs typeface="Roboto Condensed"/>
                <a:sym typeface="Roboto Condensed"/>
              </a:defRPr>
            </a:lvl8pPr>
            <a:lvl9pPr lvl="8" rtl="0">
              <a:spcBef>
                <a:spcPts val="0"/>
              </a:spcBef>
              <a:spcAft>
                <a:spcPts val="0"/>
              </a:spcAft>
              <a:buClr>
                <a:schemeClr val="dk1"/>
              </a:buClr>
              <a:buSzPts val="4000"/>
              <a:buFont typeface="Roboto Condensed"/>
              <a:buNone/>
              <a:defRPr sz="4000" b="1">
                <a:solidFill>
                  <a:schemeClr val="dk1"/>
                </a:solidFill>
                <a:latin typeface="Roboto Condensed"/>
                <a:ea typeface="Roboto Condensed"/>
                <a:cs typeface="Roboto Condensed"/>
                <a:sym typeface="Roboto Condensed"/>
              </a:defRPr>
            </a:lvl9pPr>
          </a:lstStyle>
          <a:p>
            <a:endParaRPr/>
          </a:p>
        </p:txBody>
      </p:sp>
      <p:sp>
        <p:nvSpPr>
          <p:cNvPr id="8" name="Google Shape;8;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68300" rtl="0">
              <a:lnSpc>
                <a:spcPct val="115000"/>
              </a:lnSpc>
              <a:spcBef>
                <a:spcPts val="0"/>
              </a:spcBef>
              <a:spcAft>
                <a:spcPts val="0"/>
              </a:spcAft>
              <a:buClr>
                <a:schemeClr val="accent2"/>
              </a:buClr>
              <a:buSzPts val="2200"/>
              <a:buFont typeface="Merriweather"/>
              <a:buChar char="●"/>
              <a:defRPr sz="2200">
                <a:solidFill>
                  <a:schemeClr val="dk2"/>
                </a:solidFill>
                <a:latin typeface="Merriweather"/>
                <a:ea typeface="Merriweather"/>
                <a:cs typeface="Merriweather"/>
                <a:sym typeface="Merriweather"/>
              </a:defRPr>
            </a:lvl1pPr>
            <a:lvl2pPr marL="914400" lvl="1" indent="-368300" rtl="0">
              <a:lnSpc>
                <a:spcPct val="115000"/>
              </a:lnSpc>
              <a:spcBef>
                <a:spcPts val="2100"/>
              </a:spcBef>
              <a:spcAft>
                <a:spcPts val="0"/>
              </a:spcAft>
              <a:buClr>
                <a:schemeClr val="dk2"/>
              </a:buClr>
              <a:buSzPts val="2200"/>
              <a:buFont typeface="Merriweather"/>
              <a:buChar char="○"/>
              <a:defRPr sz="2200">
                <a:solidFill>
                  <a:schemeClr val="dk2"/>
                </a:solidFill>
                <a:latin typeface="Merriweather"/>
                <a:ea typeface="Merriweather"/>
                <a:cs typeface="Merriweather"/>
                <a:sym typeface="Merriweather"/>
              </a:defRPr>
            </a:lvl2pPr>
            <a:lvl3pPr marL="1371600" lvl="2" indent="-368300" rtl="0">
              <a:lnSpc>
                <a:spcPct val="115000"/>
              </a:lnSpc>
              <a:spcBef>
                <a:spcPts val="2100"/>
              </a:spcBef>
              <a:spcAft>
                <a:spcPts val="0"/>
              </a:spcAft>
              <a:buClr>
                <a:schemeClr val="dk2"/>
              </a:buClr>
              <a:buSzPts val="2200"/>
              <a:buFont typeface="Merriweather"/>
              <a:buChar char="■"/>
              <a:defRPr sz="2200">
                <a:solidFill>
                  <a:schemeClr val="dk2"/>
                </a:solidFill>
                <a:latin typeface="Merriweather"/>
                <a:ea typeface="Merriweather"/>
                <a:cs typeface="Merriweather"/>
                <a:sym typeface="Merriweather"/>
              </a:defRPr>
            </a:lvl3pPr>
            <a:lvl4pPr marL="1828800" lvl="3" indent="-368300" rtl="0">
              <a:lnSpc>
                <a:spcPct val="115000"/>
              </a:lnSpc>
              <a:spcBef>
                <a:spcPts val="2100"/>
              </a:spcBef>
              <a:spcAft>
                <a:spcPts val="0"/>
              </a:spcAft>
              <a:buClr>
                <a:schemeClr val="dk2"/>
              </a:buClr>
              <a:buSzPts val="2200"/>
              <a:buFont typeface="Merriweather"/>
              <a:buChar char="●"/>
              <a:defRPr sz="2200">
                <a:solidFill>
                  <a:schemeClr val="dk2"/>
                </a:solidFill>
                <a:latin typeface="Merriweather"/>
                <a:ea typeface="Merriweather"/>
                <a:cs typeface="Merriweather"/>
                <a:sym typeface="Merriweather"/>
              </a:defRPr>
            </a:lvl4pPr>
            <a:lvl5pPr marL="2286000" lvl="4" indent="-368300" rtl="0">
              <a:lnSpc>
                <a:spcPct val="115000"/>
              </a:lnSpc>
              <a:spcBef>
                <a:spcPts val="2100"/>
              </a:spcBef>
              <a:spcAft>
                <a:spcPts val="0"/>
              </a:spcAft>
              <a:buClr>
                <a:schemeClr val="dk2"/>
              </a:buClr>
              <a:buSzPts val="2200"/>
              <a:buFont typeface="Merriweather"/>
              <a:buChar char="○"/>
              <a:defRPr sz="2200">
                <a:solidFill>
                  <a:schemeClr val="dk2"/>
                </a:solidFill>
                <a:latin typeface="Merriweather"/>
                <a:ea typeface="Merriweather"/>
                <a:cs typeface="Merriweather"/>
                <a:sym typeface="Merriweather"/>
              </a:defRPr>
            </a:lvl5pPr>
            <a:lvl6pPr marL="2743200" lvl="5" indent="-368300" rtl="0">
              <a:lnSpc>
                <a:spcPct val="115000"/>
              </a:lnSpc>
              <a:spcBef>
                <a:spcPts val="2100"/>
              </a:spcBef>
              <a:spcAft>
                <a:spcPts val="0"/>
              </a:spcAft>
              <a:buClr>
                <a:schemeClr val="dk2"/>
              </a:buClr>
              <a:buSzPts val="2200"/>
              <a:buFont typeface="Merriweather"/>
              <a:buChar char="■"/>
              <a:defRPr sz="2200">
                <a:solidFill>
                  <a:schemeClr val="dk2"/>
                </a:solidFill>
                <a:latin typeface="Merriweather"/>
                <a:ea typeface="Merriweather"/>
                <a:cs typeface="Merriweather"/>
                <a:sym typeface="Merriweather"/>
              </a:defRPr>
            </a:lvl6pPr>
            <a:lvl7pPr marL="3200400" lvl="6" indent="-368300" rtl="0">
              <a:lnSpc>
                <a:spcPct val="115000"/>
              </a:lnSpc>
              <a:spcBef>
                <a:spcPts val="2100"/>
              </a:spcBef>
              <a:spcAft>
                <a:spcPts val="0"/>
              </a:spcAft>
              <a:buClr>
                <a:schemeClr val="dk2"/>
              </a:buClr>
              <a:buSzPts val="2200"/>
              <a:buFont typeface="Merriweather"/>
              <a:buChar char="●"/>
              <a:defRPr sz="2200">
                <a:solidFill>
                  <a:schemeClr val="dk2"/>
                </a:solidFill>
                <a:latin typeface="Merriweather"/>
                <a:ea typeface="Merriweather"/>
                <a:cs typeface="Merriweather"/>
                <a:sym typeface="Merriweather"/>
              </a:defRPr>
            </a:lvl7pPr>
            <a:lvl8pPr marL="3657600" lvl="7" indent="-368300" rtl="0">
              <a:lnSpc>
                <a:spcPct val="115000"/>
              </a:lnSpc>
              <a:spcBef>
                <a:spcPts val="2100"/>
              </a:spcBef>
              <a:spcAft>
                <a:spcPts val="0"/>
              </a:spcAft>
              <a:buClr>
                <a:schemeClr val="dk2"/>
              </a:buClr>
              <a:buSzPts val="2200"/>
              <a:buFont typeface="Merriweather"/>
              <a:buChar char="○"/>
              <a:defRPr sz="2200">
                <a:solidFill>
                  <a:schemeClr val="dk2"/>
                </a:solidFill>
                <a:latin typeface="Merriweather"/>
                <a:ea typeface="Merriweather"/>
                <a:cs typeface="Merriweather"/>
                <a:sym typeface="Merriweather"/>
              </a:defRPr>
            </a:lvl8pPr>
            <a:lvl9pPr marL="4114800" lvl="8" indent="-368300" rtl="0">
              <a:lnSpc>
                <a:spcPct val="115000"/>
              </a:lnSpc>
              <a:spcBef>
                <a:spcPts val="2100"/>
              </a:spcBef>
              <a:spcAft>
                <a:spcPts val="2100"/>
              </a:spcAft>
              <a:buClr>
                <a:schemeClr val="dk2"/>
              </a:buClr>
              <a:buSzPts val="2200"/>
              <a:buFont typeface="Merriweather"/>
              <a:buChar char="■"/>
              <a:defRPr sz="2200">
                <a:solidFill>
                  <a:schemeClr val="dk2"/>
                </a:solidFill>
                <a:latin typeface="Merriweather"/>
                <a:ea typeface="Merriweather"/>
                <a:cs typeface="Merriweather"/>
                <a:sym typeface="Merriweather"/>
              </a:defRPr>
            </a:lvl9pPr>
          </a:lstStyle>
          <a:p>
            <a:endParaRPr/>
          </a:p>
        </p:txBody>
      </p:sp>
      <p:sp>
        <p:nvSpPr>
          <p:cNvPr id="9" name="Google Shape;9;p1"/>
          <p:cNvSpPr txBox="1">
            <a:spLocks noGrp="1"/>
          </p:cNvSpPr>
          <p:nvPr>
            <p:ph type="sldNum" idx="12"/>
          </p:nvPr>
        </p:nvSpPr>
        <p:spPr>
          <a:xfrm>
            <a:off x="11372810" y="6217622"/>
            <a:ext cx="731700" cy="524700"/>
          </a:xfrm>
          <a:prstGeom prst="rect">
            <a:avLst/>
          </a:prstGeom>
          <a:noFill/>
          <a:ln>
            <a:noFill/>
          </a:ln>
        </p:spPr>
        <p:txBody>
          <a:bodyPr spcFirstLastPara="1" wrap="square" lIns="121900" tIns="121900" rIns="121900" bIns="121900" anchor="ctr" anchorCtr="0">
            <a:noAutofit/>
          </a:bodyPr>
          <a:lstStyle>
            <a:lvl1pPr lvl="0" algn="ctr" rtl="0">
              <a:buNone/>
              <a:defRPr sz="1500">
                <a:solidFill>
                  <a:schemeClr val="dk2"/>
                </a:solidFill>
                <a:latin typeface="Calibri" panose="020F0502020204030204" pitchFamily="34" charset="0"/>
                <a:ea typeface="Calibri" panose="020F0502020204030204" pitchFamily="34" charset="0"/>
                <a:cs typeface="Calibri" panose="020F0502020204030204" pitchFamily="34" charset="0"/>
                <a:sym typeface="Barlow Condensed SemiBold"/>
              </a:defRPr>
            </a:lvl1pPr>
            <a:lvl2pPr lvl="1" algn="ctr" rtl="0">
              <a:buNone/>
              <a:defRPr sz="1500">
                <a:solidFill>
                  <a:schemeClr val="dk2"/>
                </a:solidFill>
                <a:latin typeface="Barlow Condensed SemiBold"/>
                <a:ea typeface="Barlow Condensed SemiBold"/>
                <a:cs typeface="Barlow Condensed SemiBold"/>
                <a:sym typeface="Barlow Condensed SemiBold"/>
              </a:defRPr>
            </a:lvl2pPr>
            <a:lvl3pPr lvl="2" algn="ctr" rtl="0">
              <a:buNone/>
              <a:defRPr sz="1500">
                <a:solidFill>
                  <a:schemeClr val="dk2"/>
                </a:solidFill>
                <a:latin typeface="Barlow Condensed SemiBold"/>
                <a:ea typeface="Barlow Condensed SemiBold"/>
                <a:cs typeface="Barlow Condensed SemiBold"/>
                <a:sym typeface="Barlow Condensed SemiBold"/>
              </a:defRPr>
            </a:lvl3pPr>
            <a:lvl4pPr lvl="3" algn="ctr" rtl="0">
              <a:buNone/>
              <a:defRPr sz="1500">
                <a:solidFill>
                  <a:schemeClr val="dk2"/>
                </a:solidFill>
                <a:latin typeface="Barlow Condensed SemiBold"/>
                <a:ea typeface="Barlow Condensed SemiBold"/>
                <a:cs typeface="Barlow Condensed SemiBold"/>
                <a:sym typeface="Barlow Condensed SemiBold"/>
              </a:defRPr>
            </a:lvl4pPr>
            <a:lvl5pPr lvl="4" algn="ctr" rtl="0">
              <a:buNone/>
              <a:defRPr sz="1500">
                <a:solidFill>
                  <a:schemeClr val="dk2"/>
                </a:solidFill>
                <a:latin typeface="Barlow Condensed SemiBold"/>
                <a:ea typeface="Barlow Condensed SemiBold"/>
                <a:cs typeface="Barlow Condensed SemiBold"/>
                <a:sym typeface="Barlow Condensed SemiBold"/>
              </a:defRPr>
            </a:lvl5pPr>
            <a:lvl6pPr lvl="5" algn="ctr" rtl="0">
              <a:buNone/>
              <a:defRPr sz="1500">
                <a:solidFill>
                  <a:schemeClr val="dk2"/>
                </a:solidFill>
                <a:latin typeface="Barlow Condensed SemiBold"/>
                <a:ea typeface="Barlow Condensed SemiBold"/>
                <a:cs typeface="Barlow Condensed SemiBold"/>
                <a:sym typeface="Barlow Condensed SemiBold"/>
              </a:defRPr>
            </a:lvl6pPr>
            <a:lvl7pPr lvl="6" algn="ctr" rtl="0">
              <a:buNone/>
              <a:defRPr sz="1500">
                <a:solidFill>
                  <a:schemeClr val="dk2"/>
                </a:solidFill>
                <a:latin typeface="Barlow Condensed SemiBold"/>
                <a:ea typeface="Barlow Condensed SemiBold"/>
                <a:cs typeface="Barlow Condensed SemiBold"/>
                <a:sym typeface="Barlow Condensed SemiBold"/>
              </a:defRPr>
            </a:lvl7pPr>
            <a:lvl8pPr lvl="7" algn="ctr" rtl="0">
              <a:buNone/>
              <a:defRPr sz="1500">
                <a:solidFill>
                  <a:schemeClr val="dk2"/>
                </a:solidFill>
                <a:latin typeface="Barlow Condensed SemiBold"/>
                <a:ea typeface="Barlow Condensed SemiBold"/>
                <a:cs typeface="Barlow Condensed SemiBold"/>
                <a:sym typeface="Barlow Condensed SemiBold"/>
              </a:defRPr>
            </a:lvl8pPr>
            <a:lvl9pPr lvl="8" algn="ctr" rtl="0">
              <a:buNone/>
              <a:defRPr sz="1500">
                <a:solidFill>
                  <a:schemeClr val="dk2"/>
                </a:solidFill>
                <a:latin typeface="Barlow Condensed SemiBold"/>
                <a:ea typeface="Barlow Condensed SemiBold"/>
                <a:cs typeface="Barlow Condensed SemiBold"/>
                <a:sym typeface="Barlow Condensed SemiBold"/>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6" r:id="rId5"/>
    <p:sldLayoutId id="2147483657" r:id="rId6"/>
    <p:sldLayoutId id="2147483658"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unsplash.co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5.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14"/>
          <p:cNvSpPr txBox="1">
            <a:spLocks noGrp="1"/>
          </p:cNvSpPr>
          <p:nvPr>
            <p:ph type="ctrTitle"/>
          </p:nvPr>
        </p:nvSpPr>
        <p:spPr>
          <a:xfrm>
            <a:off x="1517732" y="1544225"/>
            <a:ext cx="7653600" cy="2736900"/>
          </a:xfrm>
          <a:prstGeom prst="rect">
            <a:avLst/>
          </a:prstGeom>
        </p:spPr>
        <p:txBody>
          <a:bodyPr spcFirstLastPara="1" wrap="square" lIns="121900" tIns="121900" rIns="121900" bIns="121900" anchor="b" anchorCtr="0">
            <a:noAutofit/>
          </a:bodyPr>
          <a:lstStyle/>
          <a:p>
            <a:pPr lvl="0"/>
            <a:r>
              <a:rPr lang="en-US" sz="7300" b="1"/>
              <a:t>Project Proposal Website </a:t>
            </a:r>
            <a:br>
              <a:rPr lang="en-US" sz="7300" b="1"/>
            </a:br>
            <a:r>
              <a:rPr lang="en-US" sz="7300" b="1">
                <a:solidFill>
                  <a:schemeClr val="tx1"/>
                </a:solidFill>
              </a:rPr>
              <a:t>Đặt</a:t>
            </a:r>
            <a:r>
              <a:rPr lang="en-US" sz="7300" b="1"/>
              <a:t> vé xem phim</a:t>
            </a:r>
            <a:endParaRPr sz="7300" b="1"/>
          </a:p>
        </p:txBody>
      </p:sp>
      <p:sp>
        <p:nvSpPr>
          <p:cNvPr id="270" name="Google Shape;270;p14"/>
          <p:cNvSpPr txBox="1">
            <a:spLocks noGrp="1"/>
          </p:cNvSpPr>
          <p:nvPr>
            <p:ph type="subTitle" idx="1"/>
          </p:nvPr>
        </p:nvSpPr>
        <p:spPr>
          <a:xfrm>
            <a:off x="1517724" y="4177876"/>
            <a:ext cx="7653600" cy="10569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3600"/>
              <a:t>Nhóm 3</a:t>
            </a:r>
            <a:endParaRPr sz="3600"/>
          </a:p>
        </p:txBody>
      </p:sp>
      <p:sp>
        <p:nvSpPr>
          <p:cNvPr id="271" name="Google Shape;271;p14"/>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1</a:t>
            </a:f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17"/>
          <p:cNvSpPr txBox="1">
            <a:spLocks noGrp="1"/>
          </p:cNvSpPr>
          <p:nvPr>
            <p:ph type="title"/>
          </p:nvPr>
        </p:nvSpPr>
        <p:spPr>
          <a:xfrm>
            <a:off x="1258725" y="1308900"/>
            <a:ext cx="7120344" cy="3782700"/>
          </a:xfrm>
          <a:prstGeom prst="rect">
            <a:avLst/>
          </a:prstGeom>
        </p:spPr>
        <p:txBody>
          <a:bodyPr spcFirstLastPara="1" wrap="square" lIns="121900" tIns="121900" rIns="121900" bIns="121900" anchor="ctr" anchorCtr="0">
            <a:noAutofit/>
          </a:bodyPr>
          <a:lstStyle/>
          <a:p>
            <a:pPr lvl="0"/>
            <a:r>
              <a:rPr lang="vi-VN"/>
              <a:t>3. Vai trò người dùng</a:t>
            </a:r>
            <a:endParaRPr/>
          </a:p>
        </p:txBody>
      </p:sp>
      <p:sp>
        <p:nvSpPr>
          <p:cNvPr id="293" name="Google Shape;293;p17"/>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10</a:t>
            </a:fld>
            <a:endParaRPr/>
          </a:p>
        </p:txBody>
      </p:sp>
    </p:spTree>
    <p:extLst>
      <p:ext uri="{BB962C8B-B14F-4D97-AF65-F5344CB8AC3E}">
        <p14:creationId xmlns:p14="http://schemas.microsoft.com/office/powerpoint/2010/main" val="5563186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sp>
        <p:nvSpPr>
          <p:cNvPr id="2" name="Title 1">
            <a:extLst>
              <a:ext uri="{FF2B5EF4-FFF2-40B4-BE49-F238E27FC236}">
                <a16:creationId xmlns:a16="http://schemas.microsoft.com/office/drawing/2014/main" id="{D9175307-060F-48EF-BBD7-3624464C7883}"/>
              </a:ext>
            </a:extLst>
          </p:cNvPr>
          <p:cNvSpPr>
            <a:spLocks noGrp="1"/>
          </p:cNvSpPr>
          <p:nvPr>
            <p:ph type="title" idx="4294967295"/>
          </p:nvPr>
        </p:nvSpPr>
        <p:spPr>
          <a:xfrm>
            <a:off x="4426878" y="2852703"/>
            <a:ext cx="6132683" cy="1653956"/>
          </a:xfrm>
        </p:spPr>
        <p:txBody>
          <a:bodyPr/>
          <a:lstStyle/>
          <a:p>
            <a:pPr algn="just"/>
            <a:r>
              <a:rPr lang="vi-VN" sz="2800">
                <a:latin typeface="Calibri" panose="020F0502020204030204" pitchFamily="34" charset="0"/>
                <a:cs typeface="Calibri" panose="020F0502020204030204" pitchFamily="34" charset="0"/>
              </a:rPr>
              <a:t>Admin: là người có quyền quản lý các suất chiếu phim và quản lý doanh thu của rạp phim.</a:t>
            </a:r>
          </a:p>
        </p:txBody>
      </p:sp>
      <p:pic>
        <p:nvPicPr>
          <p:cNvPr id="5" name="Picture 4">
            <a:extLst>
              <a:ext uri="{FF2B5EF4-FFF2-40B4-BE49-F238E27FC236}">
                <a16:creationId xmlns:a16="http://schemas.microsoft.com/office/drawing/2014/main" id="{B0A3BAD1-D32A-4574-B0A7-CEDE3E93C028}"/>
              </a:ext>
            </a:extLst>
          </p:cNvPr>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backgroundRemoval t="1235" b="97737" l="2344" r="97656">
                        <a14:foregroundMark x1="43555" y1="16872" x2="43555" y2="16872"/>
                        <a14:foregroundMark x1="41211" y1="14815" x2="52148" y2="13580"/>
                        <a14:foregroundMark x1="52148" y1="13580" x2="52148" y2="13580"/>
                        <a14:foregroundMark x1="39063" y1="21811" x2="47070" y2="9877"/>
                        <a14:foregroundMark x1="47070" y1="9877" x2="47070" y2="9877"/>
                        <a14:foregroundMark x1="36133" y1="19959" x2="66016" y2="11317"/>
                        <a14:foregroundMark x1="66016" y1="11317" x2="66016" y2="11317"/>
                        <a14:foregroundMark x1="42969" y1="8230" x2="32617" y2="29835"/>
                        <a14:foregroundMark x1="44336" y1="14609" x2="66016" y2="17490"/>
                        <a14:foregroundMark x1="38672" y1="9671" x2="31836" y2="18930"/>
                        <a14:foregroundMark x1="31836" y1="18930" x2="31055" y2="23251"/>
                        <a14:foregroundMark x1="44336" y1="4733" x2="56250" y2="8230"/>
                        <a14:foregroundMark x1="56250" y1="8230" x2="58984" y2="11111"/>
                        <a14:foregroundMark x1="52148" y1="5144" x2="47656" y2="1646"/>
                        <a14:foregroundMark x1="63281" y1="16049" x2="71484" y2="23045"/>
                        <a14:foregroundMark x1="71484" y1="23045" x2="71289" y2="32099"/>
                        <a14:foregroundMark x1="31836" y1="24897" x2="30859" y2="38066"/>
                        <a14:foregroundMark x1="28125" y1="40535" x2="28125" y2="40535"/>
                        <a14:foregroundMark x1="27734" y1="44650" x2="27734" y2="44650"/>
                        <a14:foregroundMark x1="27930" y1="46502" x2="27930" y2="46502"/>
                        <a14:foregroundMark x1="14258" y1="91152" x2="35352" y2="81481"/>
                        <a14:foregroundMark x1="77539" y1="91975" x2="92578" y2="94856"/>
                        <a14:foregroundMark x1="15039" y1="88272" x2="2539" y2="97942"/>
                        <a14:foregroundMark x1="93555" y1="90947" x2="97656" y2="94239"/>
                        <a14:foregroundMark x1="89453" y1="94856" x2="66211" y2="82099"/>
                        <a14:foregroundMark x1="68359" y1="95267" x2="76563" y2="78189"/>
                        <a14:foregroundMark x1="75586" y1="89095" x2="50391" y2="94444"/>
                        <a14:foregroundMark x1="42383" y1="95885" x2="27539" y2="84362"/>
                        <a14:foregroundMark x1="49219" y1="91770" x2="50000" y2="82922"/>
                        <a14:foregroundMark x1="49805" y1="83333" x2="49805" y2="77984"/>
                        <a14:foregroundMark x1="60938" y1="64403" x2="64453" y2="71193"/>
                        <a14:foregroundMark x1="36328" y1="72634" x2="40430" y2="65021"/>
                        <a14:foregroundMark x1="26758" y1="45679" x2="30859" y2="51646"/>
                        <a14:foregroundMark x1="31445" y1="51440" x2="33203" y2="55350"/>
                        <a14:foregroundMark x1="41211" y1="65021" x2="43555" y2="66872"/>
                        <a14:foregroundMark x1="67773" y1="37860" x2="67383" y2="41770"/>
                        <a14:foregroundMark x1="67773" y1="41564" x2="71289" y2="42181"/>
                        <a14:foregroundMark x1="72266" y1="42387" x2="72070" y2="46296"/>
                        <a14:foregroundMark x1="48828" y1="60082" x2="50977" y2="59259"/>
                        <a14:foregroundMark x1="51172" y1="51646" x2="50195" y2="52058"/>
                        <a14:foregroundMark x1="48828" y1="69136" x2="50781" y2="69136"/>
                        <a14:foregroundMark x1="58203" y1="40329" x2="57813" y2="41770"/>
                        <a14:foregroundMark x1="41992" y1="39918" x2="42383" y2="40741"/>
                        <a14:foregroundMark x1="42773" y1="36214" x2="41602" y2="36831"/>
                        <a14:foregroundMark x1="58398" y1="35802" x2="57617" y2="36420"/>
                        <a14:backgroundMark x1="49414" y1="32305" x2="51367" y2="46091"/>
                      </a14:backgroundRemoval>
                    </a14:imgEffect>
                  </a14:imgLayer>
                </a14:imgProps>
              </a:ext>
            </a:extLst>
          </a:blip>
          <a:stretch>
            <a:fillRect/>
          </a:stretch>
        </p:blipFill>
        <p:spPr>
          <a:xfrm>
            <a:off x="1632439" y="2289795"/>
            <a:ext cx="2400300" cy="2278410"/>
          </a:xfrm>
          <a:prstGeom prst="rect">
            <a:avLst/>
          </a:prstGeom>
        </p:spPr>
      </p:pic>
    </p:spTree>
    <p:extLst>
      <p:ext uri="{BB962C8B-B14F-4D97-AF65-F5344CB8AC3E}">
        <p14:creationId xmlns:p14="http://schemas.microsoft.com/office/powerpoint/2010/main" val="20696151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5307-060F-48EF-BBD7-3624464C7883}"/>
              </a:ext>
            </a:extLst>
          </p:cNvPr>
          <p:cNvSpPr>
            <a:spLocks noGrp="1"/>
          </p:cNvSpPr>
          <p:nvPr>
            <p:ph type="title"/>
          </p:nvPr>
        </p:nvSpPr>
        <p:spPr>
          <a:xfrm>
            <a:off x="1690771" y="2709026"/>
            <a:ext cx="7444438" cy="2091573"/>
          </a:xfrm>
        </p:spPr>
        <p:txBody>
          <a:bodyPr/>
          <a:lstStyle/>
          <a:p>
            <a:pPr algn="just"/>
            <a:r>
              <a:rPr lang="vi-VN" sz="2800"/>
              <a:t>User: là người có quyền đăng nhập vào hệ thống, tìm kiếm và xem thông tin các suất chiếu phim, đặt vé và thanh toán, ngoài ra user còn có thể quản lý tài khoản của mình và các vé phim.</a:t>
            </a:r>
          </a:p>
        </p:txBody>
      </p:sp>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a:p>
        </p:txBody>
      </p:sp>
      <p:pic>
        <p:nvPicPr>
          <p:cNvPr id="5" name="Picture 4">
            <a:extLst>
              <a:ext uri="{FF2B5EF4-FFF2-40B4-BE49-F238E27FC236}">
                <a16:creationId xmlns:a16="http://schemas.microsoft.com/office/drawing/2014/main" id="{B0A3BAD1-D32A-4574-B0A7-CEDE3E93C02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4630" b="86019" l="8900" r="90200">
                        <a14:foregroundMark x1="48100" y1="15370" x2="50600" y2="7685"/>
                        <a14:foregroundMark x1="47300" y1="7685" x2="49000" y2="4630"/>
                        <a14:foregroundMark x1="32300" y1="79074" x2="36500" y2="86019"/>
                        <a14:foregroundMark x1="14800" y1="80185" x2="8900" y2="80648"/>
                        <a14:foregroundMark x1="88100" y1="78333" x2="90200" y2="78333"/>
                      </a14:backgroundRemoval>
                    </a14:imgEffect>
                  </a14:imgLayer>
                </a14:imgProps>
              </a:ext>
            </a:extLst>
          </a:blip>
          <a:srcRect b="8200"/>
          <a:stretch/>
        </p:blipFill>
        <p:spPr>
          <a:xfrm>
            <a:off x="9217758" y="2576146"/>
            <a:ext cx="2109638" cy="2091573"/>
          </a:xfrm>
          <a:prstGeom prst="rect">
            <a:avLst/>
          </a:prstGeom>
        </p:spPr>
      </p:pic>
    </p:spTree>
    <p:extLst>
      <p:ext uri="{BB962C8B-B14F-4D97-AF65-F5344CB8AC3E}">
        <p14:creationId xmlns:p14="http://schemas.microsoft.com/office/powerpoint/2010/main" val="37840535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sp>
        <p:nvSpPr>
          <p:cNvPr id="2" name="Title 1">
            <a:extLst>
              <a:ext uri="{FF2B5EF4-FFF2-40B4-BE49-F238E27FC236}">
                <a16:creationId xmlns:a16="http://schemas.microsoft.com/office/drawing/2014/main" id="{D9175307-060F-48EF-BBD7-3624464C7883}"/>
              </a:ext>
            </a:extLst>
          </p:cNvPr>
          <p:cNvSpPr>
            <a:spLocks noGrp="1"/>
          </p:cNvSpPr>
          <p:nvPr>
            <p:ph type="title" idx="4294967295"/>
          </p:nvPr>
        </p:nvSpPr>
        <p:spPr>
          <a:xfrm>
            <a:off x="3367942" y="2666066"/>
            <a:ext cx="7077320" cy="2040015"/>
          </a:xfrm>
        </p:spPr>
        <p:txBody>
          <a:bodyPr/>
          <a:lstStyle/>
          <a:p>
            <a:pPr algn="just"/>
            <a:r>
              <a:rPr lang="vi-VN" sz="2800">
                <a:latin typeface="Calibri" panose="020F0502020204030204" pitchFamily="34" charset="0"/>
                <a:cs typeface="Calibri" panose="020F0502020204030204" pitchFamily="34" charset="0"/>
              </a:rPr>
              <a:t>Guest: là khách hàng truy cập vào website mà chưa có tài khoản, guest có thể đăng ký tài khoản, tìm kiếm và xem thông tin chi tiết của các suất chiếu phim.</a:t>
            </a:r>
          </a:p>
        </p:txBody>
      </p:sp>
      <p:pic>
        <p:nvPicPr>
          <p:cNvPr id="5" name="Picture 4">
            <a:extLst>
              <a:ext uri="{FF2B5EF4-FFF2-40B4-BE49-F238E27FC236}">
                <a16:creationId xmlns:a16="http://schemas.microsoft.com/office/drawing/2014/main" id="{B0A3BAD1-D32A-4574-B0A7-CEDE3E93C028}"/>
              </a:ext>
            </a:extLst>
          </p:cNvPr>
          <p:cNvPicPr>
            <a:picLocks noChangeAspect="1"/>
          </p:cNvPicPr>
          <p:nvPr/>
        </p:nvPicPr>
        <p:blipFill>
          <a:blip r:embed="rId2">
            <a:duotone>
              <a:schemeClr val="accent2">
                <a:shade val="45000"/>
                <a:satMod val="135000"/>
              </a:schemeClr>
              <a:prstClr val="white"/>
            </a:duotone>
          </a:blip>
          <a:stretch>
            <a:fillRect/>
          </a:stretch>
        </p:blipFill>
        <p:spPr>
          <a:xfrm>
            <a:off x="1089532" y="2410086"/>
            <a:ext cx="2278410" cy="2278410"/>
          </a:xfrm>
          <a:prstGeom prst="rect">
            <a:avLst/>
          </a:prstGeom>
        </p:spPr>
      </p:pic>
    </p:spTree>
    <p:extLst>
      <p:ext uri="{BB962C8B-B14F-4D97-AF65-F5344CB8AC3E}">
        <p14:creationId xmlns:p14="http://schemas.microsoft.com/office/powerpoint/2010/main" val="19192938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17"/>
          <p:cNvSpPr txBox="1">
            <a:spLocks noGrp="1"/>
          </p:cNvSpPr>
          <p:nvPr>
            <p:ph type="title"/>
          </p:nvPr>
        </p:nvSpPr>
        <p:spPr>
          <a:xfrm>
            <a:off x="1258724" y="1308900"/>
            <a:ext cx="8272138" cy="3782700"/>
          </a:xfrm>
          <a:prstGeom prst="rect">
            <a:avLst/>
          </a:prstGeom>
        </p:spPr>
        <p:txBody>
          <a:bodyPr spcFirstLastPara="1" wrap="square" lIns="121900" tIns="121900" rIns="121900" bIns="121900" anchor="ctr" anchorCtr="0">
            <a:noAutofit/>
          </a:bodyPr>
          <a:lstStyle/>
          <a:p>
            <a:pPr lvl="0"/>
            <a:r>
              <a:rPr lang="en-US"/>
              <a:t>4. Chức năng của website bán vé xem phim</a:t>
            </a:r>
            <a:endParaRPr/>
          </a:p>
        </p:txBody>
      </p:sp>
      <p:sp>
        <p:nvSpPr>
          <p:cNvPr id="293" name="Google Shape;293;p17"/>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14</a:t>
            </a:fld>
            <a:endParaRPr/>
          </a:p>
        </p:txBody>
      </p:sp>
    </p:spTree>
    <p:extLst>
      <p:ext uri="{BB962C8B-B14F-4D97-AF65-F5344CB8AC3E}">
        <p14:creationId xmlns:p14="http://schemas.microsoft.com/office/powerpoint/2010/main" val="3110313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5307-060F-48EF-BBD7-3624464C7883}"/>
              </a:ext>
            </a:extLst>
          </p:cNvPr>
          <p:cNvSpPr>
            <a:spLocks noGrp="1"/>
          </p:cNvSpPr>
          <p:nvPr>
            <p:ph type="title"/>
          </p:nvPr>
        </p:nvSpPr>
        <p:spPr>
          <a:xfrm>
            <a:off x="1561539" y="721451"/>
            <a:ext cx="8490300" cy="1225648"/>
          </a:xfrm>
        </p:spPr>
        <p:txBody>
          <a:bodyPr/>
          <a:lstStyle/>
          <a:p>
            <a:pPr algn="l"/>
            <a:r>
              <a:rPr lang="en-US" sz="3200" b="1" i="1">
                <a:solidFill>
                  <a:schemeClr val="tx1"/>
                </a:solidFill>
              </a:rPr>
              <a:t>Yêu cầu chức năng:</a:t>
            </a:r>
            <a:endParaRPr lang="vi-VN" sz="3200" b="1" i="1">
              <a:solidFill>
                <a:schemeClr val="tx1"/>
              </a:solidFill>
            </a:endParaRPr>
          </a:p>
        </p:txBody>
      </p:sp>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a:p>
        </p:txBody>
      </p:sp>
      <p:sp>
        <p:nvSpPr>
          <p:cNvPr id="5" name="Rectangle 4">
            <a:extLst>
              <a:ext uri="{FF2B5EF4-FFF2-40B4-BE49-F238E27FC236}">
                <a16:creationId xmlns:a16="http://schemas.microsoft.com/office/drawing/2014/main" id="{9ECF5211-9C8C-4E83-B1B5-8FC8BCF5F307}"/>
              </a:ext>
            </a:extLst>
          </p:cNvPr>
          <p:cNvSpPr/>
          <p:nvPr/>
        </p:nvSpPr>
        <p:spPr>
          <a:xfrm>
            <a:off x="3127132" y="2369130"/>
            <a:ext cx="5129408" cy="2677656"/>
          </a:xfrm>
          <a:prstGeom prst="rect">
            <a:avLst/>
          </a:prstGeom>
        </p:spPr>
        <p:txBody>
          <a:bodyPr wrap="square">
            <a:spAutoFit/>
          </a:bodyPr>
          <a:lstStyle/>
          <a:p>
            <a:pPr marL="285750" indent="-285750" algn="just">
              <a:buFont typeface="Arial" panose="020B0604020202020204" pitchFamily="34" charset="0"/>
              <a:buChar char="•"/>
            </a:pPr>
            <a:r>
              <a:rPr lang="vi-VN" sz="2800">
                <a:latin typeface="Calibri" panose="020F0502020204030204" pitchFamily="34" charset="0"/>
                <a:cs typeface="Calibri" panose="020F0502020204030204" pitchFamily="34" charset="0"/>
              </a:rPr>
              <a:t>Website cho phép người dùng xem thông tin về các phim đang chiếu và sắp chiếu.</a:t>
            </a:r>
            <a:endParaRPr lang="en-US" sz="280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vi-VN" sz="2800">
                <a:latin typeface="Calibri" panose="020F0502020204030204" pitchFamily="34" charset="0"/>
                <a:cs typeface="Calibri" panose="020F0502020204030204" pitchFamily="34" charset="0"/>
              </a:rPr>
              <a:t>Website cho phép người dùng đăng ký và đăng nhập để sử dụng các tính năng.</a:t>
            </a:r>
            <a:endParaRPr lang="en-US" sz="280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93B59496-B003-4656-9D3A-AC37E6798300}"/>
              </a:ext>
            </a:extLst>
          </p:cNvPr>
          <p:cNvPicPr>
            <a:picLocks noChangeAspect="1"/>
          </p:cNvPicPr>
          <p:nvPr/>
        </p:nvPicPr>
        <p:blipFill rotWithShape="1">
          <a:blip r:embed="rId2">
            <a:duotone>
              <a:schemeClr val="accent2">
                <a:shade val="45000"/>
                <a:satMod val="135000"/>
              </a:schemeClr>
              <a:prstClr val="white"/>
            </a:duotone>
          </a:blip>
          <a:srcRect l="26112" r="46139"/>
          <a:stretch/>
        </p:blipFill>
        <p:spPr>
          <a:xfrm>
            <a:off x="9064869" y="0"/>
            <a:ext cx="3127131" cy="6852647"/>
          </a:xfrm>
          <a:prstGeom prst="rect">
            <a:avLst/>
          </a:prstGeom>
        </p:spPr>
      </p:pic>
    </p:spTree>
    <p:extLst>
      <p:ext uri="{BB962C8B-B14F-4D97-AF65-F5344CB8AC3E}">
        <p14:creationId xmlns:p14="http://schemas.microsoft.com/office/powerpoint/2010/main" val="6891391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a:p>
        </p:txBody>
      </p:sp>
      <p:sp>
        <p:nvSpPr>
          <p:cNvPr id="4" name="Rectangle 3">
            <a:extLst>
              <a:ext uri="{FF2B5EF4-FFF2-40B4-BE49-F238E27FC236}">
                <a16:creationId xmlns:a16="http://schemas.microsoft.com/office/drawing/2014/main" id="{89FAF9F7-9A7C-4383-9C1B-2C30D5DD3758}"/>
              </a:ext>
            </a:extLst>
          </p:cNvPr>
          <p:cNvSpPr/>
          <p:nvPr/>
        </p:nvSpPr>
        <p:spPr>
          <a:xfrm>
            <a:off x="3943515" y="2191433"/>
            <a:ext cx="6237978" cy="3539430"/>
          </a:xfrm>
          <a:prstGeom prst="rect">
            <a:avLst/>
          </a:prstGeom>
        </p:spPr>
        <p:txBody>
          <a:bodyPr wrap="square">
            <a:spAutoFit/>
          </a:bodyPr>
          <a:lstStyle/>
          <a:p>
            <a:pPr marL="285750" indent="-285750" algn="just">
              <a:buFont typeface="Arial" panose="020B0604020202020204" pitchFamily="34" charset="0"/>
              <a:buChar char="•"/>
            </a:pPr>
            <a:r>
              <a:rPr lang="vi-VN" sz="2800">
                <a:latin typeface="Calibri" panose="020F0502020204030204" pitchFamily="34" charset="0"/>
                <a:cs typeface="Calibri" panose="020F0502020204030204" pitchFamily="34" charset="0"/>
              </a:rPr>
              <a:t>Website cho phép người dùng đặt vé trực tuyến.</a:t>
            </a:r>
            <a:endParaRPr lang="en-US" sz="280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vi-VN" sz="2800">
                <a:latin typeface="Calibri" panose="020F0502020204030204" pitchFamily="34" charset="0"/>
                <a:cs typeface="Calibri" panose="020F0502020204030204" pitchFamily="34" charset="0"/>
              </a:rPr>
              <a:t>Website cho phép quản trị viên quản lý các thông tin về rạp phim, phim chiếu, lịch chiếu, phòng chiếu và vé. Quản trị viên cũng có thể thống kê được doanh thu, lượng khách hàng và tỷ lệ ghế trống của từng rạp hoặc từng phim.</a:t>
            </a:r>
            <a:endParaRPr lang="en-US" sz="2800">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0BC9F2D4-4CA9-4191-B5DD-06D357618EDF}"/>
              </a:ext>
            </a:extLst>
          </p:cNvPr>
          <p:cNvSpPr>
            <a:spLocks noGrp="1"/>
          </p:cNvSpPr>
          <p:nvPr>
            <p:ph type="title"/>
          </p:nvPr>
        </p:nvSpPr>
        <p:spPr>
          <a:xfrm>
            <a:off x="1561539" y="721451"/>
            <a:ext cx="8490300" cy="1225648"/>
          </a:xfrm>
        </p:spPr>
        <p:txBody>
          <a:bodyPr/>
          <a:lstStyle/>
          <a:p>
            <a:pPr algn="l"/>
            <a:r>
              <a:rPr lang="en-US" sz="3200" b="1" i="1">
                <a:solidFill>
                  <a:schemeClr val="tx1"/>
                </a:solidFill>
              </a:rPr>
              <a:t>Yêu cầu chức năng:</a:t>
            </a:r>
            <a:endParaRPr lang="vi-VN" sz="3200" b="1" i="1">
              <a:solidFill>
                <a:schemeClr val="tx1"/>
              </a:solidFill>
            </a:endParaRPr>
          </a:p>
        </p:txBody>
      </p:sp>
      <p:pic>
        <p:nvPicPr>
          <p:cNvPr id="9" name="Picture 8">
            <a:extLst>
              <a:ext uri="{FF2B5EF4-FFF2-40B4-BE49-F238E27FC236}">
                <a16:creationId xmlns:a16="http://schemas.microsoft.com/office/drawing/2014/main" id="{94D82117-C3B3-40EC-8965-378C64EBFE61}"/>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4000" b="97600" l="10000" r="90000">
                        <a14:foregroundMark x1="36719" y1="8267" x2="37188" y2="13067"/>
                        <a14:foregroundMark x1="36875" y1="5067" x2="36875" y2="4000"/>
                        <a14:foregroundMark x1="58750" y1="90667" x2="59219" y2="89867"/>
                        <a14:foregroundMark x1="58750" y1="97067" x2="59688" y2="97600"/>
                      </a14:backgroundRemoval>
                    </a14:imgEffect>
                  </a14:imgLayer>
                </a14:imgProps>
              </a:ext>
            </a:extLst>
          </a:blip>
          <a:stretch>
            <a:fillRect/>
          </a:stretch>
        </p:blipFill>
        <p:spPr>
          <a:xfrm>
            <a:off x="901749" y="3091674"/>
            <a:ext cx="3318560" cy="1944469"/>
          </a:xfrm>
          <a:prstGeom prst="rect">
            <a:avLst/>
          </a:prstGeom>
        </p:spPr>
      </p:pic>
    </p:spTree>
    <p:extLst>
      <p:ext uri="{BB962C8B-B14F-4D97-AF65-F5344CB8AC3E}">
        <p14:creationId xmlns:p14="http://schemas.microsoft.com/office/powerpoint/2010/main" val="4805889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17</a:t>
            </a:fld>
            <a:endParaRPr lang="en"/>
          </a:p>
        </p:txBody>
      </p:sp>
      <p:sp>
        <p:nvSpPr>
          <p:cNvPr id="4" name="Title 1">
            <a:extLst>
              <a:ext uri="{FF2B5EF4-FFF2-40B4-BE49-F238E27FC236}">
                <a16:creationId xmlns:a16="http://schemas.microsoft.com/office/drawing/2014/main" id="{5DC24AD7-E409-444A-9AAB-DA2A31E0938D}"/>
              </a:ext>
            </a:extLst>
          </p:cNvPr>
          <p:cNvSpPr txBox="1">
            <a:spLocks/>
          </p:cNvSpPr>
          <p:nvPr/>
        </p:nvSpPr>
        <p:spPr>
          <a:xfrm>
            <a:off x="1561539" y="721451"/>
            <a:ext cx="8490300" cy="1225648"/>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400"/>
              <a:buFont typeface="Barlow Condensed SemiBold"/>
              <a:buNone/>
              <a:defRPr sz="6400" b="0" i="0" u="none" strike="noStrike" cap="none">
                <a:solidFill>
                  <a:schemeClr val="dk1"/>
                </a:solidFill>
                <a:latin typeface="Calibri" panose="020F0502020204030204" pitchFamily="34" charset="0"/>
                <a:ea typeface="Barlow Condensed SemiBold"/>
                <a:cs typeface="Calibri" panose="020F0502020204030204" pitchFamily="34" charset="0"/>
                <a:sym typeface="Barlow Condensed SemiBold"/>
              </a:defRPr>
            </a:lvl1pPr>
            <a:lvl2pPr marR="0" lvl="1" algn="ctr" rtl="0">
              <a:lnSpc>
                <a:spcPct val="100000"/>
              </a:lnSpc>
              <a:spcBef>
                <a:spcPts val="0"/>
              </a:spcBef>
              <a:spcAft>
                <a:spcPts val="0"/>
              </a:spcAft>
              <a:buClr>
                <a:schemeClr val="dk1"/>
              </a:buClr>
              <a:buSzPts val="6400"/>
              <a:buFont typeface="Roboto Condensed"/>
              <a:buNone/>
              <a:defRPr sz="6400" b="1" i="0" u="none" strike="noStrike" cap="none">
                <a:solidFill>
                  <a:schemeClr val="dk1"/>
                </a:solidFill>
                <a:latin typeface="Roboto Condensed"/>
                <a:ea typeface="Roboto Condensed"/>
                <a:cs typeface="Roboto Condensed"/>
                <a:sym typeface="Roboto Condensed"/>
              </a:defRPr>
            </a:lvl2pPr>
            <a:lvl3pPr marR="0" lvl="2" algn="ctr" rtl="0">
              <a:lnSpc>
                <a:spcPct val="100000"/>
              </a:lnSpc>
              <a:spcBef>
                <a:spcPts val="0"/>
              </a:spcBef>
              <a:spcAft>
                <a:spcPts val="0"/>
              </a:spcAft>
              <a:buClr>
                <a:schemeClr val="dk1"/>
              </a:buClr>
              <a:buSzPts val="6400"/>
              <a:buFont typeface="Roboto Condensed"/>
              <a:buNone/>
              <a:defRPr sz="6400" b="1" i="0" u="none" strike="noStrike" cap="none">
                <a:solidFill>
                  <a:schemeClr val="dk1"/>
                </a:solidFill>
                <a:latin typeface="Roboto Condensed"/>
                <a:ea typeface="Roboto Condensed"/>
                <a:cs typeface="Roboto Condensed"/>
                <a:sym typeface="Roboto Condensed"/>
              </a:defRPr>
            </a:lvl3pPr>
            <a:lvl4pPr marR="0" lvl="3" algn="ctr" rtl="0">
              <a:lnSpc>
                <a:spcPct val="100000"/>
              </a:lnSpc>
              <a:spcBef>
                <a:spcPts val="0"/>
              </a:spcBef>
              <a:spcAft>
                <a:spcPts val="0"/>
              </a:spcAft>
              <a:buClr>
                <a:schemeClr val="dk1"/>
              </a:buClr>
              <a:buSzPts val="6400"/>
              <a:buFont typeface="Roboto Condensed"/>
              <a:buNone/>
              <a:defRPr sz="6400" b="1" i="0" u="none" strike="noStrike" cap="none">
                <a:solidFill>
                  <a:schemeClr val="dk1"/>
                </a:solidFill>
                <a:latin typeface="Roboto Condensed"/>
                <a:ea typeface="Roboto Condensed"/>
                <a:cs typeface="Roboto Condensed"/>
                <a:sym typeface="Roboto Condensed"/>
              </a:defRPr>
            </a:lvl4pPr>
            <a:lvl5pPr marR="0" lvl="4" algn="ctr" rtl="0">
              <a:lnSpc>
                <a:spcPct val="100000"/>
              </a:lnSpc>
              <a:spcBef>
                <a:spcPts val="0"/>
              </a:spcBef>
              <a:spcAft>
                <a:spcPts val="0"/>
              </a:spcAft>
              <a:buClr>
                <a:schemeClr val="dk1"/>
              </a:buClr>
              <a:buSzPts val="6400"/>
              <a:buFont typeface="Roboto Condensed"/>
              <a:buNone/>
              <a:defRPr sz="6400" b="1" i="0" u="none" strike="noStrike" cap="none">
                <a:solidFill>
                  <a:schemeClr val="dk1"/>
                </a:solidFill>
                <a:latin typeface="Roboto Condensed"/>
                <a:ea typeface="Roboto Condensed"/>
                <a:cs typeface="Roboto Condensed"/>
                <a:sym typeface="Roboto Condensed"/>
              </a:defRPr>
            </a:lvl5pPr>
            <a:lvl6pPr marR="0" lvl="5" algn="ctr" rtl="0">
              <a:lnSpc>
                <a:spcPct val="100000"/>
              </a:lnSpc>
              <a:spcBef>
                <a:spcPts val="0"/>
              </a:spcBef>
              <a:spcAft>
                <a:spcPts val="0"/>
              </a:spcAft>
              <a:buClr>
                <a:schemeClr val="dk1"/>
              </a:buClr>
              <a:buSzPts val="6400"/>
              <a:buFont typeface="Roboto Condensed"/>
              <a:buNone/>
              <a:defRPr sz="6400" b="1" i="0" u="none" strike="noStrike" cap="none">
                <a:solidFill>
                  <a:schemeClr val="dk1"/>
                </a:solidFill>
                <a:latin typeface="Roboto Condensed"/>
                <a:ea typeface="Roboto Condensed"/>
                <a:cs typeface="Roboto Condensed"/>
                <a:sym typeface="Roboto Condensed"/>
              </a:defRPr>
            </a:lvl6pPr>
            <a:lvl7pPr marR="0" lvl="6" algn="ctr" rtl="0">
              <a:lnSpc>
                <a:spcPct val="100000"/>
              </a:lnSpc>
              <a:spcBef>
                <a:spcPts val="0"/>
              </a:spcBef>
              <a:spcAft>
                <a:spcPts val="0"/>
              </a:spcAft>
              <a:buClr>
                <a:schemeClr val="dk1"/>
              </a:buClr>
              <a:buSzPts val="6400"/>
              <a:buFont typeface="Roboto Condensed"/>
              <a:buNone/>
              <a:defRPr sz="6400" b="1" i="0" u="none" strike="noStrike" cap="none">
                <a:solidFill>
                  <a:schemeClr val="dk1"/>
                </a:solidFill>
                <a:latin typeface="Roboto Condensed"/>
                <a:ea typeface="Roboto Condensed"/>
                <a:cs typeface="Roboto Condensed"/>
                <a:sym typeface="Roboto Condensed"/>
              </a:defRPr>
            </a:lvl7pPr>
            <a:lvl8pPr marR="0" lvl="7" algn="ctr" rtl="0">
              <a:lnSpc>
                <a:spcPct val="100000"/>
              </a:lnSpc>
              <a:spcBef>
                <a:spcPts val="0"/>
              </a:spcBef>
              <a:spcAft>
                <a:spcPts val="0"/>
              </a:spcAft>
              <a:buClr>
                <a:schemeClr val="dk1"/>
              </a:buClr>
              <a:buSzPts val="6400"/>
              <a:buFont typeface="Roboto Condensed"/>
              <a:buNone/>
              <a:defRPr sz="6400" b="1" i="0" u="none" strike="noStrike" cap="none">
                <a:solidFill>
                  <a:schemeClr val="dk1"/>
                </a:solidFill>
                <a:latin typeface="Roboto Condensed"/>
                <a:ea typeface="Roboto Condensed"/>
                <a:cs typeface="Roboto Condensed"/>
                <a:sym typeface="Roboto Condensed"/>
              </a:defRPr>
            </a:lvl8pPr>
            <a:lvl9pPr marR="0" lvl="8" algn="ctr" rtl="0">
              <a:lnSpc>
                <a:spcPct val="100000"/>
              </a:lnSpc>
              <a:spcBef>
                <a:spcPts val="0"/>
              </a:spcBef>
              <a:spcAft>
                <a:spcPts val="0"/>
              </a:spcAft>
              <a:buClr>
                <a:schemeClr val="dk1"/>
              </a:buClr>
              <a:buSzPts val="6400"/>
              <a:buFont typeface="Roboto Condensed"/>
              <a:buNone/>
              <a:defRPr sz="6400" b="1" i="0" u="none" strike="noStrike" cap="none">
                <a:solidFill>
                  <a:schemeClr val="dk1"/>
                </a:solidFill>
                <a:latin typeface="Roboto Condensed"/>
                <a:ea typeface="Roboto Condensed"/>
                <a:cs typeface="Roboto Condensed"/>
                <a:sym typeface="Roboto Condensed"/>
              </a:defRPr>
            </a:lvl9pPr>
          </a:lstStyle>
          <a:p>
            <a:pPr algn="l"/>
            <a:r>
              <a:rPr lang="en-US" sz="3200" b="1" i="1">
                <a:solidFill>
                  <a:schemeClr val="tx1"/>
                </a:solidFill>
              </a:rPr>
              <a:t>Yêu cầu phi chức năng:</a:t>
            </a:r>
            <a:endParaRPr lang="vi-VN" sz="3200" b="1" i="1">
              <a:solidFill>
                <a:schemeClr val="tx1"/>
              </a:solidFill>
            </a:endParaRPr>
          </a:p>
        </p:txBody>
      </p:sp>
      <p:sp>
        <p:nvSpPr>
          <p:cNvPr id="5" name="Rectangle 4">
            <a:extLst>
              <a:ext uri="{FF2B5EF4-FFF2-40B4-BE49-F238E27FC236}">
                <a16:creationId xmlns:a16="http://schemas.microsoft.com/office/drawing/2014/main" id="{F08CA18C-A400-4A0B-87F4-E0FDEA08109A}"/>
              </a:ext>
            </a:extLst>
          </p:cNvPr>
          <p:cNvSpPr/>
          <p:nvPr/>
        </p:nvSpPr>
        <p:spPr>
          <a:xfrm>
            <a:off x="1561538" y="1666056"/>
            <a:ext cx="5492824" cy="3970318"/>
          </a:xfrm>
          <a:prstGeom prst="rect">
            <a:avLst/>
          </a:prstGeom>
        </p:spPr>
        <p:txBody>
          <a:bodyPr wrap="square">
            <a:spAutoFit/>
          </a:bodyPr>
          <a:lstStyle/>
          <a:p>
            <a:pPr marL="285750" indent="-285750" algn="just">
              <a:buFont typeface="Arial" panose="020B0604020202020204" pitchFamily="34" charset="0"/>
              <a:buChar char="•"/>
            </a:pPr>
            <a:r>
              <a:rPr lang="vi-VN" sz="2800">
                <a:latin typeface="Calibri" panose="020F0502020204030204" pitchFamily="34" charset="0"/>
                <a:cs typeface="Calibri" panose="020F0502020204030204" pitchFamily="34" charset="0"/>
              </a:rPr>
              <a:t>Website có giao diện đẹp mắt, thân thiện và dễ sử dụng cho người dùng (đảm bảo các tiêu chí của môn học HCI)</a:t>
            </a:r>
            <a:endParaRPr lang="en-US" sz="280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vi-VN" sz="2800">
                <a:latin typeface="Calibri" panose="020F0502020204030204" pitchFamily="34" charset="0"/>
                <a:cs typeface="Calibri" panose="020F0502020204030204" pitchFamily="34" charset="0"/>
              </a:rPr>
              <a:t>Website có độ an toàn và bảo mật cao cho các thông tin của người dùng và quản trị viên </a:t>
            </a:r>
            <a:endParaRPr lang="en-US" sz="280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vi-VN" sz="2800">
                <a:latin typeface="Calibri" panose="020F0502020204030204" pitchFamily="34" charset="0"/>
                <a:cs typeface="Calibri" panose="020F0502020204030204" pitchFamily="34" charset="0"/>
              </a:rPr>
              <a:t>Website có hiệu suất và ổn định cao trong quá trình hoạt động </a:t>
            </a:r>
            <a:endParaRPr lang="en-US" sz="280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5DB7861D-903E-4E9D-A2EF-806BF9598663}"/>
              </a:ext>
            </a:extLst>
          </p:cNvPr>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backgroundRemoval t="9626" b="89840" l="2375" r="97125">
                        <a14:foregroundMark x1="29625" y1="50802" x2="29375" y2="60561"/>
                        <a14:foregroundMark x1="2375" y1="33824" x2="2375" y2="33824"/>
                        <a14:foregroundMark x1="90625" y1="44652" x2="90625" y2="44652"/>
                        <a14:foregroundMark x1="92000" y1="39037" x2="92000" y2="39037"/>
                        <a14:foregroundMark x1="97125" y1="32487" x2="97125" y2="32487"/>
                        <a14:foregroundMark x1="79625" y1="32487" x2="79625" y2="32487"/>
                        <a14:foregroundMark x1="79875" y1="30348" x2="79875" y2="34091"/>
                        <a14:foregroundMark x1="45750" y1="32353" x2="46750" y2="36898"/>
                        <a14:foregroundMark x1="24500" y1="32487" x2="24500" y2="36631"/>
                      </a14:backgroundRemoval>
                    </a14:imgEffect>
                  </a14:imgLayer>
                </a14:imgProps>
              </a:ext>
            </a:extLst>
          </a:blip>
          <a:stretch>
            <a:fillRect/>
          </a:stretch>
        </p:blipFill>
        <p:spPr>
          <a:xfrm>
            <a:off x="7054362" y="1666056"/>
            <a:ext cx="3683278" cy="3443865"/>
          </a:xfrm>
          <a:prstGeom prst="rect">
            <a:avLst/>
          </a:prstGeom>
        </p:spPr>
      </p:pic>
    </p:spTree>
    <p:extLst>
      <p:ext uri="{BB962C8B-B14F-4D97-AF65-F5344CB8AC3E}">
        <p14:creationId xmlns:p14="http://schemas.microsoft.com/office/powerpoint/2010/main" val="3943000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17"/>
          <p:cNvSpPr txBox="1">
            <a:spLocks noGrp="1"/>
          </p:cNvSpPr>
          <p:nvPr>
            <p:ph type="title"/>
          </p:nvPr>
        </p:nvSpPr>
        <p:spPr>
          <a:xfrm>
            <a:off x="1258725" y="1308900"/>
            <a:ext cx="8025952" cy="3782700"/>
          </a:xfrm>
          <a:prstGeom prst="rect">
            <a:avLst/>
          </a:prstGeom>
        </p:spPr>
        <p:txBody>
          <a:bodyPr spcFirstLastPara="1" wrap="square" lIns="121900" tIns="121900" rIns="121900" bIns="121900" anchor="ctr" anchorCtr="0">
            <a:noAutofit/>
          </a:bodyPr>
          <a:lstStyle/>
          <a:p>
            <a:pPr lvl="0"/>
            <a:r>
              <a:rPr lang="en-US"/>
              <a:t>5. Kế hoạch thực hiện</a:t>
            </a:r>
            <a:endParaRPr/>
          </a:p>
        </p:txBody>
      </p:sp>
      <p:sp>
        <p:nvSpPr>
          <p:cNvPr id="293" name="Google Shape;293;p17"/>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18</a:t>
            </a:fld>
            <a:endParaRPr/>
          </a:p>
        </p:txBody>
      </p:sp>
    </p:spTree>
    <p:extLst>
      <p:ext uri="{BB962C8B-B14F-4D97-AF65-F5344CB8AC3E}">
        <p14:creationId xmlns:p14="http://schemas.microsoft.com/office/powerpoint/2010/main" val="36463504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19</a:t>
            </a:fld>
            <a:endParaRPr lang="en"/>
          </a:p>
        </p:txBody>
      </p:sp>
      <p:graphicFrame>
        <p:nvGraphicFramePr>
          <p:cNvPr id="6" name="Table 5">
            <a:extLst>
              <a:ext uri="{FF2B5EF4-FFF2-40B4-BE49-F238E27FC236}">
                <a16:creationId xmlns:a16="http://schemas.microsoft.com/office/drawing/2014/main" id="{6CCA3AED-5795-4B00-916A-DD359555397D}"/>
              </a:ext>
            </a:extLst>
          </p:cNvPr>
          <p:cNvGraphicFramePr>
            <a:graphicFrameLocks noGrp="1"/>
          </p:cNvGraphicFramePr>
          <p:nvPr>
            <p:extLst>
              <p:ext uri="{D42A27DB-BD31-4B8C-83A1-F6EECF244321}">
                <p14:modId xmlns:p14="http://schemas.microsoft.com/office/powerpoint/2010/main" val="819887913"/>
              </p:ext>
            </p:extLst>
          </p:nvPr>
        </p:nvGraphicFramePr>
        <p:xfrm>
          <a:off x="1365455" y="1640488"/>
          <a:ext cx="9461089" cy="3577024"/>
        </p:xfrm>
        <a:graphic>
          <a:graphicData uri="http://schemas.openxmlformats.org/drawingml/2006/table">
            <a:tbl>
              <a:tblPr firstRow="1" firstCol="1" bandRow="1">
                <a:tableStyleId>{21E4AEA4-8DFA-4A89-87EB-49C32662AFE0}</a:tableStyleId>
              </a:tblPr>
              <a:tblGrid>
                <a:gridCol w="999038">
                  <a:extLst>
                    <a:ext uri="{9D8B030D-6E8A-4147-A177-3AD203B41FA5}">
                      <a16:colId xmlns:a16="http://schemas.microsoft.com/office/drawing/2014/main" val="497648065"/>
                    </a:ext>
                  </a:extLst>
                </a:gridCol>
                <a:gridCol w="8462051">
                  <a:extLst>
                    <a:ext uri="{9D8B030D-6E8A-4147-A177-3AD203B41FA5}">
                      <a16:colId xmlns:a16="http://schemas.microsoft.com/office/drawing/2014/main" val="3777115096"/>
                    </a:ext>
                  </a:extLst>
                </a:gridCol>
              </a:tblGrid>
              <a:tr h="320766">
                <a:tc>
                  <a:txBody>
                    <a:bodyPr/>
                    <a:lstStyle/>
                    <a:p>
                      <a:pPr marL="0" marR="0" algn="ctr">
                        <a:lnSpc>
                          <a:spcPct val="107000"/>
                        </a:lnSpc>
                        <a:spcBef>
                          <a:spcPts val="0"/>
                        </a:spcBef>
                        <a:spcAft>
                          <a:spcPts val="0"/>
                        </a:spcAft>
                      </a:pPr>
                      <a:r>
                        <a:rPr lang="en-US" sz="2100">
                          <a:effectLst/>
                        </a:rPr>
                        <a:t>Tuần</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gn="ctr">
                        <a:lnSpc>
                          <a:spcPct val="107000"/>
                        </a:lnSpc>
                        <a:spcBef>
                          <a:spcPts val="0"/>
                        </a:spcBef>
                        <a:spcAft>
                          <a:spcPts val="0"/>
                        </a:spcAft>
                      </a:pPr>
                      <a:r>
                        <a:rPr lang="en-US" sz="2100">
                          <a:solidFill>
                            <a:schemeClr val="tx1"/>
                          </a:solidFill>
                          <a:effectLst/>
                        </a:rPr>
                        <a:t>Công việc thực hiện</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3666476352"/>
                  </a:ext>
                </a:extLst>
              </a:tr>
              <a:tr h="320766">
                <a:tc>
                  <a:txBody>
                    <a:bodyPr/>
                    <a:lstStyle/>
                    <a:p>
                      <a:pPr marL="0" marR="0" algn="ctr">
                        <a:lnSpc>
                          <a:spcPct val="107000"/>
                        </a:lnSpc>
                        <a:spcBef>
                          <a:spcPts val="0"/>
                        </a:spcBef>
                        <a:spcAft>
                          <a:spcPts val="0"/>
                        </a:spcAft>
                      </a:pPr>
                      <a:r>
                        <a:rPr lang="en-US" sz="2100">
                          <a:solidFill>
                            <a:schemeClr val="tx1"/>
                          </a:solidFill>
                          <a:effectLst/>
                        </a:rPr>
                        <a:t>2</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Chọn đề tài, tìm hiểu đề tài và xác định mục tiêu của đề tài</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1633483632"/>
                  </a:ext>
                </a:extLst>
              </a:tr>
              <a:tr h="320766">
                <a:tc>
                  <a:txBody>
                    <a:bodyPr/>
                    <a:lstStyle/>
                    <a:p>
                      <a:pPr marL="0" marR="0" algn="ctr">
                        <a:lnSpc>
                          <a:spcPct val="107000"/>
                        </a:lnSpc>
                        <a:spcBef>
                          <a:spcPts val="0"/>
                        </a:spcBef>
                        <a:spcAft>
                          <a:spcPts val="0"/>
                        </a:spcAft>
                      </a:pPr>
                      <a:r>
                        <a:rPr lang="en-US" sz="2100">
                          <a:solidFill>
                            <a:schemeClr val="tx1"/>
                          </a:solidFill>
                          <a:effectLst/>
                        </a:rPr>
                        <a:t>3</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Khảo sát đề tài</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3627691494"/>
                  </a:ext>
                </a:extLst>
              </a:tr>
              <a:tr h="320766">
                <a:tc>
                  <a:txBody>
                    <a:bodyPr/>
                    <a:lstStyle/>
                    <a:p>
                      <a:pPr marL="0" marR="0" algn="ctr">
                        <a:lnSpc>
                          <a:spcPct val="107000"/>
                        </a:lnSpc>
                        <a:spcBef>
                          <a:spcPts val="0"/>
                        </a:spcBef>
                        <a:spcAft>
                          <a:spcPts val="0"/>
                        </a:spcAft>
                      </a:pPr>
                      <a:r>
                        <a:rPr lang="en-US" sz="2100">
                          <a:solidFill>
                            <a:schemeClr val="tx1"/>
                          </a:solidFill>
                          <a:effectLst/>
                        </a:rPr>
                        <a:t>4</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Thiết kế giao diện cho website</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2811074646"/>
                  </a:ext>
                </a:extLst>
              </a:tr>
              <a:tr h="320766">
                <a:tc>
                  <a:txBody>
                    <a:bodyPr/>
                    <a:lstStyle/>
                    <a:p>
                      <a:pPr marL="0" marR="0" algn="ctr">
                        <a:lnSpc>
                          <a:spcPct val="107000"/>
                        </a:lnSpc>
                        <a:spcBef>
                          <a:spcPts val="0"/>
                        </a:spcBef>
                        <a:spcAft>
                          <a:spcPts val="0"/>
                        </a:spcAft>
                      </a:pPr>
                      <a:r>
                        <a:rPr lang="en-US" sz="2100">
                          <a:solidFill>
                            <a:schemeClr val="tx1"/>
                          </a:solidFill>
                          <a:effectLst/>
                        </a:rPr>
                        <a:t>6</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Lập trình chức năng đặt vé online</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1249182587"/>
                  </a:ext>
                </a:extLst>
              </a:tr>
              <a:tr h="320766">
                <a:tc>
                  <a:txBody>
                    <a:bodyPr/>
                    <a:lstStyle/>
                    <a:p>
                      <a:pPr marL="0" marR="0" algn="ctr">
                        <a:lnSpc>
                          <a:spcPct val="107000"/>
                        </a:lnSpc>
                        <a:spcBef>
                          <a:spcPts val="0"/>
                        </a:spcBef>
                        <a:spcAft>
                          <a:spcPts val="0"/>
                        </a:spcAft>
                      </a:pPr>
                      <a:r>
                        <a:rPr lang="en-US" sz="2100">
                          <a:solidFill>
                            <a:schemeClr val="tx1"/>
                          </a:solidFill>
                          <a:effectLst/>
                        </a:rPr>
                        <a:t>7</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Lập trình chức năng đăng nhập, đăng ký và thanh toán online</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763931720"/>
                  </a:ext>
                </a:extLst>
              </a:tr>
              <a:tr h="320766">
                <a:tc>
                  <a:txBody>
                    <a:bodyPr/>
                    <a:lstStyle/>
                    <a:p>
                      <a:pPr marL="0" marR="0" algn="ctr">
                        <a:lnSpc>
                          <a:spcPct val="107000"/>
                        </a:lnSpc>
                        <a:spcBef>
                          <a:spcPts val="0"/>
                        </a:spcBef>
                        <a:spcAft>
                          <a:spcPts val="0"/>
                        </a:spcAft>
                      </a:pPr>
                      <a:r>
                        <a:rPr lang="en-US" sz="2100">
                          <a:solidFill>
                            <a:schemeClr val="tx1"/>
                          </a:solidFill>
                          <a:effectLst/>
                        </a:rPr>
                        <a:t>8</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Lập trình chức năng quản lý và thống kê của quản trị viên</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1949892052"/>
                  </a:ext>
                </a:extLst>
              </a:tr>
              <a:tr h="320766">
                <a:tc>
                  <a:txBody>
                    <a:bodyPr/>
                    <a:lstStyle/>
                    <a:p>
                      <a:pPr marL="0" marR="0" algn="ctr">
                        <a:lnSpc>
                          <a:spcPct val="107000"/>
                        </a:lnSpc>
                        <a:spcBef>
                          <a:spcPts val="0"/>
                        </a:spcBef>
                        <a:spcAft>
                          <a:spcPts val="0"/>
                        </a:spcAft>
                      </a:pPr>
                      <a:r>
                        <a:rPr lang="en-US" sz="2100">
                          <a:solidFill>
                            <a:schemeClr val="tx1"/>
                          </a:solidFill>
                          <a:effectLst/>
                        </a:rPr>
                        <a:t>9</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Tạo nội dung cho website (danh sách phim, lịch chiếu, giá vé...)</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1827412515"/>
                  </a:ext>
                </a:extLst>
              </a:tr>
              <a:tr h="320766">
                <a:tc>
                  <a:txBody>
                    <a:bodyPr/>
                    <a:lstStyle/>
                    <a:p>
                      <a:pPr marL="0" marR="0" algn="ctr">
                        <a:lnSpc>
                          <a:spcPct val="107000"/>
                        </a:lnSpc>
                        <a:spcBef>
                          <a:spcPts val="0"/>
                        </a:spcBef>
                        <a:spcAft>
                          <a:spcPts val="0"/>
                        </a:spcAft>
                      </a:pPr>
                      <a:r>
                        <a:rPr lang="en-US" sz="2100">
                          <a:solidFill>
                            <a:schemeClr val="tx1"/>
                          </a:solidFill>
                          <a:effectLst/>
                        </a:rPr>
                        <a:t>11</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Kiểm tra chất lượng và bảo mật của website</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989115734"/>
                  </a:ext>
                </a:extLst>
              </a:tr>
              <a:tr h="320766">
                <a:tc>
                  <a:txBody>
                    <a:bodyPr/>
                    <a:lstStyle/>
                    <a:p>
                      <a:pPr marL="0" marR="0" algn="ctr">
                        <a:lnSpc>
                          <a:spcPct val="107000"/>
                        </a:lnSpc>
                        <a:spcBef>
                          <a:spcPts val="0"/>
                        </a:spcBef>
                        <a:spcAft>
                          <a:spcPts val="0"/>
                        </a:spcAft>
                      </a:pPr>
                      <a:r>
                        <a:rPr lang="en-US" sz="2100">
                          <a:solidFill>
                            <a:schemeClr val="tx1"/>
                          </a:solidFill>
                          <a:effectLst/>
                        </a:rPr>
                        <a:t>12</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Fix các lỗi còn tồn đọng (dự trữ)</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556066880"/>
                  </a:ext>
                </a:extLst>
              </a:tr>
              <a:tr h="320766">
                <a:tc>
                  <a:txBody>
                    <a:bodyPr/>
                    <a:lstStyle/>
                    <a:p>
                      <a:pPr marL="0" marR="0" algn="ctr">
                        <a:lnSpc>
                          <a:spcPct val="107000"/>
                        </a:lnSpc>
                        <a:spcBef>
                          <a:spcPts val="0"/>
                        </a:spcBef>
                        <a:spcAft>
                          <a:spcPts val="0"/>
                        </a:spcAft>
                      </a:pPr>
                      <a:r>
                        <a:rPr lang="en-US" sz="2100">
                          <a:solidFill>
                            <a:schemeClr val="tx1"/>
                          </a:solidFill>
                          <a:effectLst/>
                        </a:rPr>
                        <a:t>13</a:t>
                      </a:r>
                      <a:endParaRPr lang="en-US" sz="17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tc>
                  <a:txBody>
                    <a:bodyPr/>
                    <a:lstStyle/>
                    <a:p>
                      <a:pPr marL="0" marR="0">
                        <a:lnSpc>
                          <a:spcPct val="107000"/>
                        </a:lnSpc>
                        <a:spcBef>
                          <a:spcPts val="0"/>
                        </a:spcBef>
                        <a:spcAft>
                          <a:spcPts val="0"/>
                        </a:spcAft>
                      </a:pPr>
                      <a:r>
                        <a:rPr lang="en-US" sz="2100">
                          <a:effectLst/>
                        </a:rPr>
                        <a:t>Deploy website và viết báo cáo</a:t>
                      </a:r>
                      <a:endParaRPr lang="en-US" sz="1700">
                        <a:effectLst/>
                        <a:latin typeface="Calibri" panose="020F0502020204030204" pitchFamily="34" charset="0"/>
                        <a:ea typeface="Calibri" panose="020F0502020204030204" pitchFamily="34" charset="0"/>
                        <a:cs typeface="Times New Roman" panose="02020603050405020304" pitchFamily="18" charset="0"/>
                      </a:endParaRPr>
                    </a:p>
                  </a:txBody>
                  <a:tcPr marL="109284" marR="109284" marT="0" marB="0"/>
                </a:tc>
                <a:extLst>
                  <a:ext uri="{0D108BD9-81ED-4DB2-BD59-A6C34878D82A}">
                    <a16:rowId xmlns:a16="http://schemas.microsoft.com/office/drawing/2014/main" val="1205788076"/>
                  </a:ext>
                </a:extLst>
              </a:tr>
            </a:tbl>
          </a:graphicData>
        </a:graphic>
      </p:graphicFrame>
    </p:spTree>
    <p:extLst>
      <p:ext uri="{BB962C8B-B14F-4D97-AF65-F5344CB8AC3E}">
        <p14:creationId xmlns:p14="http://schemas.microsoft.com/office/powerpoint/2010/main" val="605251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6" name="Google Shape;306;p19"/>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6" name="Picture 5">
            <a:extLst>
              <a:ext uri="{FF2B5EF4-FFF2-40B4-BE49-F238E27FC236}">
                <a16:creationId xmlns:a16="http://schemas.microsoft.com/office/drawing/2014/main" id="{B608C381-FE9B-405D-B0DE-9EC6771ABF74}"/>
              </a:ext>
            </a:extLst>
          </p:cNvPr>
          <p:cNvPicPr>
            <a:picLocks noChangeAspect="1"/>
          </p:cNvPicPr>
          <p:nvPr/>
        </p:nvPicPr>
        <p:blipFill>
          <a:blip r:embed="rId3"/>
          <a:stretch>
            <a:fillRect/>
          </a:stretch>
        </p:blipFill>
        <p:spPr>
          <a:xfrm>
            <a:off x="1072665" y="4639406"/>
            <a:ext cx="905608" cy="905608"/>
          </a:xfrm>
          <a:prstGeom prst="rect">
            <a:avLst/>
          </a:prstGeom>
        </p:spPr>
      </p:pic>
      <p:pic>
        <p:nvPicPr>
          <p:cNvPr id="14" name="Picture 13">
            <a:extLst>
              <a:ext uri="{FF2B5EF4-FFF2-40B4-BE49-F238E27FC236}">
                <a16:creationId xmlns:a16="http://schemas.microsoft.com/office/drawing/2014/main" id="{644DF288-52B7-4ED2-92FF-3739518E513D}"/>
              </a:ext>
            </a:extLst>
          </p:cNvPr>
          <p:cNvPicPr>
            <a:picLocks noChangeAspect="1"/>
          </p:cNvPicPr>
          <p:nvPr/>
        </p:nvPicPr>
        <p:blipFill>
          <a:blip r:embed="rId4"/>
          <a:stretch>
            <a:fillRect/>
          </a:stretch>
        </p:blipFill>
        <p:spPr>
          <a:xfrm>
            <a:off x="2344187" y="1464382"/>
            <a:ext cx="905608" cy="905608"/>
          </a:xfrm>
          <a:prstGeom prst="rect">
            <a:avLst/>
          </a:prstGeom>
        </p:spPr>
      </p:pic>
      <p:pic>
        <p:nvPicPr>
          <p:cNvPr id="16" name="Picture 15">
            <a:extLst>
              <a:ext uri="{FF2B5EF4-FFF2-40B4-BE49-F238E27FC236}">
                <a16:creationId xmlns:a16="http://schemas.microsoft.com/office/drawing/2014/main" id="{15BC7159-A78A-448A-A981-B008842CF7FC}"/>
              </a:ext>
            </a:extLst>
          </p:cNvPr>
          <p:cNvPicPr>
            <a:picLocks noChangeAspect="1"/>
          </p:cNvPicPr>
          <p:nvPr/>
        </p:nvPicPr>
        <p:blipFill>
          <a:blip r:embed="rId5"/>
          <a:stretch>
            <a:fillRect/>
          </a:stretch>
        </p:blipFill>
        <p:spPr>
          <a:xfrm>
            <a:off x="6673363" y="2095772"/>
            <a:ext cx="905608" cy="905608"/>
          </a:xfrm>
          <a:prstGeom prst="rect">
            <a:avLst/>
          </a:prstGeom>
        </p:spPr>
      </p:pic>
      <p:pic>
        <p:nvPicPr>
          <p:cNvPr id="18" name="Picture 17">
            <a:extLst>
              <a:ext uri="{FF2B5EF4-FFF2-40B4-BE49-F238E27FC236}">
                <a16:creationId xmlns:a16="http://schemas.microsoft.com/office/drawing/2014/main" id="{B00EB5A4-CAE4-413D-B4FA-49F75998F76F}"/>
              </a:ext>
            </a:extLst>
          </p:cNvPr>
          <p:cNvPicPr>
            <a:picLocks noChangeAspect="1"/>
          </p:cNvPicPr>
          <p:nvPr/>
        </p:nvPicPr>
        <p:blipFill>
          <a:blip r:embed="rId6"/>
          <a:stretch>
            <a:fillRect/>
          </a:stretch>
        </p:blipFill>
        <p:spPr>
          <a:xfrm>
            <a:off x="5511311" y="5296478"/>
            <a:ext cx="905608" cy="905608"/>
          </a:xfrm>
          <a:prstGeom prst="rect">
            <a:avLst/>
          </a:prstGeom>
        </p:spPr>
      </p:pic>
      <p:pic>
        <p:nvPicPr>
          <p:cNvPr id="20" name="Picture 19">
            <a:extLst>
              <a:ext uri="{FF2B5EF4-FFF2-40B4-BE49-F238E27FC236}">
                <a16:creationId xmlns:a16="http://schemas.microsoft.com/office/drawing/2014/main" id="{87BE47CF-3F9C-4BBE-9776-BE2FEAB82559}"/>
              </a:ext>
            </a:extLst>
          </p:cNvPr>
          <p:cNvPicPr>
            <a:picLocks noChangeAspect="1"/>
          </p:cNvPicPr>
          <p:nvPr/>
        </p:nvPicPr>
        <p:blipFill>
          <a:blip r:embed="rId7"/>
          <a:stretch>
            <a:fillRect/>
          </a:stretch>
        </p:blipFill>
        <p:spPr>
          <a:xfrm>
            <a:off x="3417275" y="3348919"/>
            <a:ext cx="929055" cy="929055"/>
          </a:xfrm>
          <a:prstGeom prst="rect">
            <a:avLst/>
          </a:prstGeom>
        </p:spPr>
      </p:pic>
      <p:sp>
        <p:nvSpPr>
          <p:cNvPr id="21" name="Rectangle 20">
            <a:extLst>
              <a:ext uri="{FF2B5EF4-FFF2-40B4-BE49-F238E27FC236}">
                <a16:creationId xmlns:a16="http://schemas.microsoft.com/office/drawing/2014/main" id="{29864759-6928-4691-93D5-54CB69DA46D5}"/>
              </a:ext>
            </a:extLst>
          </p:cNvPr>
          <p:cNvSpPr/>
          <p:nvPr/>
        </p:nvSpPr>
        <p:spPr>
          <a:xfrm>
            <a:off x="4346330" y="3446977"/>
            <a:ext cx="3300904" cy="830997"/>
          </a:xfrm>
          <a:prstGeom prst="rect">
            <a:avLst/>
          </a:prstGeom>
        </p:spPr>
        <p:txBody>
          <a:bodyPr wrap="none">
            <a:spAutoFit/>
          </a:bodyPr>
          <a:lstStyle/>
          <a:p>
            <a:r>
              <a:rPr lang="fr-FR" sz="2400" i="1">
                <a:latin typeface="Calibri" panose="020F0502020204030204" pitchFamily="34" charset="0"/>
                <a:ea typeface="Calibri" panose="020F0502020204030204" pitchFamily="34" charset="0"/>
                <a:cs typeface="Calibri" panose="020F0502020204030204" pitchFamily="34" charset="0"/>
              </a:rPr>
              <a:t>Nguyễn Thanh Minh Đức</a:t>
            </a:r>
          </a:p>
          <a:p>
            <a:r>
              <a:rPr lang="en-US" sz="2400" i="1">
                <a:latin typeface="Calibri" panose="020F0502020204030204" pitchFamily="34" charset="0"/>
                <a:cs typeface="Calibri" panose="020F0502020204030204" pitchFamily="34" charset="0"/>
              </a:rPr>
              <a:t>19110017</a:t>
            </a:r>
          </a:p>
        </p:txBody>
      </p:sp>
      <p:sp>
        <p:nvSpPr>
          <p:cNvPr id="24" name="Rectangle 23">
            <a:extLst>
              <a:ext uri="{FF2B5EF4-FFF2-40B4-BE49-F238E27FC236}">
                <a16:creationId xmlns:a16="http://schemas.microsoft.com/office/drawing/2014/main" id="{30C6FF6F-2A4E-482A-97BA-0327BB1A7175}"/>
              </a:ext>
            </a:extLst>
          </p:cNvPr>
          <p:cNvSpPr/>
          <p:nvPr/>
        </p:nvSpPr>
        <p:spPr>
          <a:xfrm>
            <a:off x="3247900" y="1561522"/>
            <a:ext cx="2555508" cy="830997"/>
          </a:xfrm>
          <a:prstGeom prst="rect">
            <a:avLst/>
          </a:prstGeom>
        </p:spPr>
        <p:txBody>
          <a:bodyPr wrap="none">
            <a:spAutoFit/>
          </a:bodyPr>
          <a:lstStyle/>
          <a:p>
            <a:r>
              <a:rPr lang="fr-FR" sz="2400" i="1">
                <a:latin typeface="Calibri" panose="020F0502020204030204" pitchFamily="34" charset="0"/>
                <a:ea typeface="Calibri" panose="020F0502020204030204" pitchFamily="34" charset="0"/>
                <a:cs typeface="Calibri" panose="020F0502020204030204" pitchFamily="34" charset="0"/>
              </a:rPr>
              <a:t>Nguyễn Hồng Phúc</a:t>
            </a:r>
          </a:p>
          <a:p>
            <a:r>
              <a:rPr lang="en-US" sz="2400" i="1">
                <a:latin typeface="Calibri" panose="020F0502020204030204" pitchFamily="34" charset="0"/>
                <a:cs typeface="Calibri" panose="020F0502020204030204" pitchFamily="34" charset="0"/>
              </a:rPr>
              <a:t>19110267</a:t>
            </a:r>
          </a:p>
        </p:txBody>
      </p:sp>
      <p:sp>
        <p:nvSpPr>
          <p:cNvPr id="25" name="Rectangle 24">
            <a:extLst>
              <a:ext uri="{FF2B5EF4-FFF2-40B4-BE49-F238E27FC236}">
                <a16:creationId xmlns:a16="http://schemas.microsoft.com/office/drawing/2014/main" id="{893273E9-537C-4499-86EC-81CF08E46A87}"/>
              </a:ext>
            </a:extLst>
          </p:cNvPr>
          <p:cNvSpPr/>
          <p:nvPr/>
        </p:nvSpPr>
        <p:spPr>
          <a:xfrm>
            <a:off x="2003789" y="4761154"/>
            <a:ext cx="2549096" cy="830997"/>
          </a:xfrm>
          <a:prstGeom prst="rect">
            <a:avLst/>
          </a:prstGeom>
        </p:spPr>
        <p:txBody>
          <a:bodyPr wrap="none">
            <a:spAutoFit/>
          </a:bodyPr>
          <a:lstStyle/>
          <a:p>
            <a:r>
              <a:rPr lang="fr-FR" sz="2400" i="1">
                <a:latin typeface="Calibri" panose="020F0502020204030204" pitchFamily="34" charset="0"/>
                <a:ea typeface="Calibri" panose="020F0502020204030204" pitchFamily="34" charset="0"/>
                <a:cs typeface="Calibri" panose="020F0502020204030204" pitchFamily="34" charset="0"/>
              </a:rPr>
              <a:t>Lê Trần Minh Nhựt</a:t>
            </a:r>
          </a:p>
          <a:p>
            <a:r>
              <a:rPr lang="en-US" sz="2400" i="1">
                <a:latin typeface="Calibri" panose="020F0502020204030204" pitchFamily="34" charset="0"/>
                <a:cs typeface="Calibri" panose="020F0502020204030204" pitchFamily="34" charset="0"/>
              </a:rPr>
              <a:t>19110257</a:t>
            </a:r>
          </a:p>
        </p:txBody>
      </p:sp>
      <p:sp>
        <p:nvSpPr>
          <p:cNvPr id="26" name="Rectangle 25">
            <a:extLst>
              <a:ext uri="{FF2B5EF4-FFF2-40B4-BE49-F238E27FC236}">
                <a16:creationId xmlns:a16="http://schemas.microsoft.com/office/drawing/2014/main" id="{E84AE8CA-492B-45FD-A801-14EFCB7173F8}"/>
              </a:ext>
            </a:extLst>
          </p:cNvPr>
          <p:cNvSpPr/>
          <p:nvPr/>
        </p:nvSpPr>
        <p:spPr>
          <a:xfrm>
            <a:off x="6416919" y="5333783"/>
            <a:ext cx="2295821" cy="830997"/>
          </a:xfrm>
          <a:prstGeom prst="rect">
            <a:avLst/>
          </a:prstGeom>
        </p:spPr>
        <p:txBody>
          <a:bodyPr wrap="none">
            <a:spAutoFit/>
          </a:bodyPr>
          <a:lstStyle/>
          <a:p>
            <a:r>
              <a:rPr lang="fr-FR" sz="2400" i="1">
                <a:latin typeface="Calibri" panose="020F0502020204030204" pitchFamily="34" charset="0"/>
                <a:ea typeface="Calibri" panose="020F0502020204030204" pitchFamily="34" charset="0"/>
                <a:cs typeface="Calibri" panose="020F0502020204030204" pitchFamily="34" charset="0"/>
              </a:rPr>
              <a:t>Trần Tuấn Thành</a:t>
            </a:r>
          </a:p>
          <a:p>
            <a:r>
              <a:rPr lang="en-US" sz="2400" i="1">
                <a:latin typeface="Calibri" panose="020F0502020204030204" pitchFamily="34" charset="0"/>
                <a:cs typeface="Calibri" panose="020F0502020204030204" pitchFamily="34" charset="0"/>
              </a:rPr>
              <a:t>19110289</a:t>
            </a:r>
          </a:p>
        </p:txBody>
      </p:sp>
      <p:sp>
        <p:nvSpPr>
          <p:cNvPr id="27" name="Rectangle 26">
            <a:extLst>
              <a:ext uri="{FF2B5EF4-FFF2-40B4-BE49-F238E27FC236}">
                <a16:creationId xmlns:a16="http://schemas.microsoft.com/office/drawing/2014/main" id="{7FDB6E58-E186-4728-A103-2DD910090859}"/>
              </a:ext>
            </a:extLst>
          </p:cNvPr>
          <p:cNvSpPr/>
          <p:nvPr/>
        </p:nvSpPr>
        <p:spPr>
          <a:xfrm>
            <a:off x="7578971" y="2189036"/>
            <a:ext cx="2593980" cy="830997"/>
          </a:xfrm>
          <a:prstGeom prst="rect">
            <a:avLst/>
          </a:prstGeom>
        </p:spPr>
        <p:txBody>
          <a:bodyPr wrap="none">
            <a:spAutoFit/>
          </a:bodyPr>
          <a:lstStyle/>
          <a:p>
            <a:r>
              <a:rPr lang="fr-FR" sz="2400" i="1">
                <a:latin typeface="Calibri" panose="020F0502020204030204" pitchFamily="34" charset="0"/>
                <a:ea typeface="Calibri" panose="020F0502020204030204" pitchFamily="34" charset="0"/>
                <a:cs typeface="Calibri" panose="020F0502020204030204" pitchFamily="34" charset="0"/>
              </a:rPr>
              <a:t>Nguyễn Trung Đảm</a:t>
            </a:r>
          </a:p>
          <a:p>
            <a:r>
              <a:rPr lang="en-US" sz="2400" i="1">
                <a:latin typeface="Calibri" panose="020F0502020204030204" pitchFamily="34" charset="0"/>
                <a:cs typeface="Calibri" panose="020F0502020204030204" pitchFamily="34" charset="0"/>
              </a:rPr>
              <a:t>19110262</a:t>
            </a:r>
          </a:p>
        </p:txBody>
      </p:sp>
      <p:sp>
        <p:nvSpPr>
          <p:cNvPr id="28" name="Google Shape;270;p14">
            <a:extLst>
              <a:ext uri="{FF2B5EF4-FFF2-40B4-BE49-F238E27FC236}">
                <a16:creationId xmlns:a16="http://schemas.microsoft.com/office/drawing/2014/main" id="{C3C7EDA3-18C0-42BA-8C78-F25CA174DF5C}"/>
              </a:ext>
            </a:extLst>
          </p:cNvPr>
          <p:cNvSpPr txBox="1">
            <a:spLocks/>
          </p:cNvSpPr>
          <p:nvPr/>
        </p:nvSpPr>
        <p:spPr>
          <a:xfrm>
            <a:off x="4243547" y="378040"/>
            <a:ext cx="3704906" cy="958669"/>
          </a:xfrm>
          <a:prstGeom prst="rect">
            <a:avLst/>
          </a:prstGeom>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5400" b="1" i="1">
                <a:solidFill>
                  <a:srgbClr val="F7D101"/>
                </a:solidFill>
                <a:latin typeface="Calibri" panose="020F0502020204030204" pitchFamily="34" charset="0"/>
                <a:cs typeface="Calibri" panose="020F0502020204030204" pitchFamily="34" charset="0"/>
              </a:rPr>
              <a:t>Nhóm 3</a:t>
            </a:r>
          </a:p>
        </p:txBody>
      </p:sp>
    </p:spTree>
    <p:extLst>
      <p:ext uri="{BB962C8B-B14F-4D97-AF65-F5344CB8AC3E}">
        <p14:creationId xmlns:p14="http://schemas.microsoft.com/office/powerpoint/2010/main" val="24757423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31"/>
          <p:cNvSpPr txBox="1">
            <a:spLocks noGrp="1"/>
          </p:cNvSpPr>
          <p:nvPr>
            <p:ph type="title"/>
          </p:nvPr>
        </p:nvSpPr>
        <p:spPr>
          <a:xfrm>
            <a:off x="1389213" y="2690038"/>
            <a:ext cx="9443400" cy="11223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solidFill>
                  <a:schemeClr val="dk2"/>
                </a:solidFill>
              </a:rPr>
              <a:t>THANK YOU!</a:t>
            </a:r>
            <a:endParaRPr>
              <a:solidFill>
                <a:schemeClr val="dk2"/>
              </a:solidFill>
            </a:endParaRPr>
          </a:p>
        </p:txBody>
      </p:sp>
      <p:sp>
        <p:nvSpPr>
          <p:cNvPr id="738" name="Google Shape;738;p31"/>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20</a:t>
            </a:fld>
            <a:endParaRPr/>
          </a:p>
        </p:txBody>
      </p:sp>
    </p:spTree>
    <p:extLst>
      <p:ext uri="{BB962C8B-B14F-4D97-AF65-F5344CB8AC3E}">
        <p14:creationId xmlns:p14="http://schemas.microsoft.com/office/powerpoint/2010/main" val="31075237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45"/>
        <p:cNvGrpSpPr/>
        <p:nvPr/>
      </p:nvGrpSpPr>
      <p:grpSpPr>
        <a:xfrm>
          <a:off x="0" y="0"/>
          <a:ext cx="0" cy="0"/>
          <a:chOff x="0" y="0"/>
          <a:chExt cx="0" cy="0"/>
        </a:xfrm>
      </p:grpSpPr>
      <p:sp>
        <p:nvSpPr>
          <p:cNvPr id="1046" name="Google Shape;1046;p33"/>
          <p:cNvSpPr txBox="1">
            <a:spLocks noGrp="1"/>
          </p:cNvSpPr>
          <p:nvPr>
            <p:ph type="title"/>
          </p:nvPr>
        </p:nvSpPr>
        <p:spPr>
          <a:xfrm>
            <a:off x="2073275" y="1812575"/>
            <a:ext cx="7448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CREDITS.</a:t>
            </a:r>
            <a:endParaRPr/>
          </a:p>
        </p:txBody>
      </p:sp>
      <p:sp>
        <p:nvSpPr>
          <p:cNvPr id="1047" name="Google Shape;1047;p33"/>
          <p:cNvSpPr txBox="1">
            <a:spLocks noGrp="1"/>
          </p:cNvSpPr>
          <p:nvPr>
            <p:ph type="body" idx="1"/>
          </p:nvPr>
        </p:nvSpPr>
        <p:spPr>
          <a:xfrm>
            <a:off x="2073275" y="2755846"/>
            <a:ext cx="7448100" cy="2583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Presentation Template: </a:t>
            </a:r>
            <a:r>
              <a:rPr lang="en" u="sng">
                <a:solidFill>
                  <a:schemeClr val="hlink"/>
                </a:solidFill>
                <a:hlinkClick r:id="rId3"/>
              </a:rPr>
              <a:t>SlidesMania</a:t>
            </a:r>
            <a:endParaRPr/>
          </a:p>
          <a:p>
            <a:pPr marL="0" lvl="0" indent="0" algn="l" rtl="0">
              <a:spcBef>
                <a:spcPts val="2100"/>
              </a:spcBef>
              <a:spcAft>
                <a:spcPts val="2100"/>
              </a:spcAft>
              <a:buNone/>
            </a:pPr>
            <a:r>
              <a:rPr lang="en"/>
              <a:t>Images: </a:t>
            </a:r>
            <a:r>
              <a:rPr lang="en" u="sng">
                <a:solidFill>
                  <a:schemeClr val="hlink"/>
                </a:solidFill>
                <a:hlinkClick r:id="rId4"/>
              </a:rPr>
              <a:t>Unsplash</a:t>
            </a:r>
            <a:endParaRPr/>
          </a:p>
        </p:txBody>
      </p:sp>
      <p:sp>
        <p:nvSpPr>
          <p:cNvPr id="1048" name="Google Shape;1048;p33"/>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21</a:t>
            </a:fld>
            <a:endParaRPr/>
          </a:p>
        </p:txBody>
      </p:sp>
    </p:spTree>
    <p:extLst>
      <p:ext uri="{BB962C8B-B14F-4D97-AF65-F5344CB8AC3E}">
        <p14:creationId xmlns:p14="http://schemas.microsoft.com/office/powerpoint/2010/main" val="4157250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7" name="Google Shape;287;p16"/>
          <p:cNvSpPr txBox="1">
            <a:spLocks noGrp="1"/>
          </p:cNvSpPr>
          <p:nvPr>
            <p:ph type="sldNum" idx="12"/>
          </p:nvPr>
        </p:nvSpPr>
        <p:spPr>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285" name="Google Shape;285;p16"/>
          <p:cNvSpPr txBox="1">
            <a:spLocks noGrp="1"/>
          </p:cNvSpPr>
          <p:nvPr>
            <p:ph type="title" idx="4294967295"/>
          </p:nvPr>
        </p:nvSpPr>
        <p:spPr>
          <a:xfrm>
            <a:off x="1171113" y="1101744"/>
            <a:ext cx="3675063" cy="1074041"/>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5400" b="1" i="1">
                <a:solidFill>
                  <a:srgbClr val="F7D101"/>
                </a:solidFill>
              </a:rPr>
              <a:t>NỘI DUNG</a:t>
            </a:r>
            <a:endParaRPr sz="5400" b="1" i="1">
              <a:solidFill>
                <a:srgbClr val="F7D101"/>
              </a:solidFill>
            </a:endParaRPr>
          </a:p>
        </p:txBody>
      </p:sp>
      <p:sp>
        <p:nvSpPr>
          <p:cNvPr id="5" name="Google Shape;427;p18">
            <a:extLst>
              <a:ext uri="{FF2B5EF4-FFF2-40B4-BE49-F238E27FC236}">
                <a16:creationId xmlns:a16="http://schemas.microsoft.com/office/drawing/2014/main" id="{104F8FEF-4F5B-41C3-82FC-F9D69489D095}"/>
              </a:ext>
            </a:extLst>
          </p:cNvPr>
          <p:cNvSpPr/>
          <p:nvPr/>
        </p:nvSpPr>
        <p:spPr>
          <a:xfrm>
            <a:off x="1669910" y="5063341"/>
            <a:ext cx="498930" cy="498930"/>
          </a:xfrm>
          <a:prstGeom prst="ellipse">
            <a:avLst/>
          </a:prstGeom>
          <a:solidFill>
            <a:srgbClr val="F7D1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tx1"/>
                </a:solidFill>
                <a:latin typeface="Fira Sans Extra Condensed"/>
                <a:ea typeface="Fira Sans Extra Condensed"/>
                <a:cs typeface="Fira Sans Extra Condensed"/>
                <a:sym typeface="Fira Sans Extra Condensed"/>
              </a:rPr>
              <a:t>5</a:t>
            </a:r>
            <a:endParaRPr sz="2200" b="1">
              <a:solidFill>
                <a:schemeClr val="tx1"/>
              </a:solidFill>
              <a:latin typeface="Fira Sans Extra Condensed"/>
              <a:ea typeface="Fira Sans Extra Condensed"/>
              <a:cs typeface="Fira Sans Extra Condensed"/>
              <a:sym typeface="Fira Sans Extra Condensed"/>
            </a:endParaRPr>
          </a:p>
        </p:txBody>
      </p:sp>
      <p:sp>
        <p:nvSpPr>
          <p:cNvPr id="2" name="Rectangle 1">
            <a:extLst>
              <a:ext uri="{FF2B5EF4-FFF2-40B4-BE49-F238E27FC236}">
                <a16:creationId xmlns:a16="http://schemas.microsoft.com/office/drawing/2014/main" id="{DF3767F1-2834-4C33-B2AF-8337040EE1F2}"/>
              </a:ext>
            </a:extLst>
          </p:cNvPr>
          <p:cNvSpPr/>
          <p:nvPr/>
        </p:nvSpPr>
        <p:spPr>
          <a:xfrm>
            <a:off x="2168840" y="4828332"/>
            <a:ext cx="2686954" cy="727571"/>
          </a:xfrm>
          <a:prstGeom prst="rect">
            <a:avLst/>
          </a:prstGeom>
        </p:spPr>
        <p:txBody>
          <a:bodyPr wrap="none">
            <a:spAutoFit/>
          </a:bodyPr>
          <a:lstStyle/>
          <a:p>
            <a:pPr marL="88900" lvl="0" indent="0">
              <a:lnSpc>
                <a:spcPct val="200000"/>
              </a:lnSpc>
              <a:buNone/>
            </a:pPr>
            <a:r>
              <a:rPr lang="en-US" sz="2400">
                <a:latin typeface="Calibri" panose="020F0502020204030204" pitchFamily="34" charset="0"/>
                <a:cs typeface="Calibri" panose="020F0502020204030204" pitchFamily="34" charset="0"/>
              </a:rPr>
              <a:t>Kế hoạch thực hiện</a:t>
            </a:r>
          </a:p>
        </p:txBody>
      </p:sp>
      <p:sp>
        <p:nvSpPr>
          <p:cNvPr id="7" name="Google Shape;427;p18">
            <a:extLst>
              <a:ext uri="{FF2B5EF4-FFF2-40B4-BE49-F238E27FC236}">
                <a16:creationId xmlns:a16="http://schemas.microsoft.com/office/drawing/2014/main" id="{DB963ECC-66E1-4266-91DF-BBCE2A1D0B11}"/>
              </a:ext>
            </a:extLst>
          </p:cNvPr>
          <p:cNvSpPr/>
          <p:nvPr/>
        </p:nvSpPr>
        <p:spPr>
          <a:xfrm>
            <a:off x="1669910" y="4441921"/>
            <a:ext cx="498930" cy="498930"/>
          </a:xfrm>
          <a:prstGeom prst="ellipse">
            <a:avLst/>
          </a:prstGeom>
          <a:solidFill>
            <a:srgbClr val="F7D1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Fira Sans Extra Condensed"/>
                <a:ea typeface="Fira Sans Extra Condensed"/>
                <a:cs typeface="Fira Sans Extra Condensed"/>
                <a:sym typeface="Fira Sans Extra Condensed"/>
              </a:rPr>
              <a:t>4</a:t>
            </a:r>
            <a:endParaRPr sz="2200" b="1">
              <a:solidFill>
                <a:schemeClr val="lt1"/>
              </a:solidFill>
              <a:latin typeface="Fira Sans Extra Condensed"/>
              <a:ea typeface="Fira Sans Extra Condensed"/>
              <a:cs typeface="Fira Sans Extra Condensed"/>
              <a:sym typeface="Fira Sans Extra Condensed"/>
            </a:endParaRPr>
          </a:p>
        </p:txBody>
      </p:sp>
      <p:sp>
        <p:nvSpPr>
          <p:cNvPr id="8" name="Rectangle 7">
            <a:extLst>
              <a:ext uri="{FF2B5EF4-FFF2-40B4-BE49-F238E27FC236}">
                <a16:creationId xmlns:a16="http://schemas.microsoft.com/office/drawing/2014/main" id="{A4207935-08B0-45A7-8FC9-D91CD949DE68}"/>
              </a:ext>
            </a:extLst>
          </p:cNvPr>
          <p:cNvSpPr/>
          <p:nvPr/>
        </p:nvSpPr>
        <p:spPr>
          <a:xfrm>
            <a:off x="2168840" y="4206912"/>
            <a:ext cx="5371983" cy="727571"/>
          </a:xfrm>
          <a:prstGeom prst="rect">
            <a:avLst/>
          </a:prstGeom>
        </p:spPr>
        <p:txBody>
          <a:bodyPr wrap="none">
            <a:spAutoFit/>
          </a:bodyPr>
          <a:lstStyle/>
          <a:p>
            <a:pPr marL="88900" lvl="0" indent="0">
              <a:lnSpc>
                <a:spcPct val="200000"/>
              </a:lnSpc>
              <a:buNone/>
            </a:pPr>
            <a:r>
              <a:rPr lang="en-US" sz="2400">
                <a:latin typeface="Calibri" panose="020F0502020204030204" pitchFamily="34" charset="0"/>
                <a:cs typeface="Calibri" panose="020F0502020204030204" pitchFamily="34" charset="0"/>
              </a:rPr>
              <a:t>Chức năng của website bán vé xem phim</a:t>
            </a:r>
          </a:p>
        </p:txBody>
      </p:sp>
      <p:sp>
        <p:nvSpPr>
          <p:cNvPr id="9" name="Google Shape;427;p18">
            <a:extLst>
              <a:ext uri="{FF2B5EF4-FFF2-40B4-BE49-F238E27FC236}">
                <a16:creationId xmlns:a16="http://schemas.microsoft.com/office/drawing/2014/main" id="{FB8B7773-D33F-4D55-8973-9B83E267DAD1}"/>
              </a:ext>
            </a:extLst>
          </p:cNvPr>
          <p:cNvSpPr/>
          <p:nvPr/>
        </p:nvSpPr>
        <p:spPr>
          <a:xfrm>
            <a:off x="1669910" y="3820501"/>
            <a:ext cx="498930" cy="498930"/>
          </a:xfrm>
          <a:prstGeom prst="ellipse">
            <a:avLst/>
          </a:prstGeom>
          <a:solidFill>
            <a:srgbClr val="F7D1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tx1"/>
                </a:solidFill>
                <a:latin typeface="Fira Sans Extra Condensed"/>
                <a:ea typeface="Fira Sans Extra Condensed"/>
                <a:cs typeface="Fira Sans Extra Condensed"/>
                <a:sym typeface="Fira Sans Extra Condensed"/>
              </a:rPr>
              <a:t>3</a:t>
            </a:r>
            <a:endParaRPr sz="2200" b="1">
              <a:solidFill>
                <a:schemeClr val="tx1"/>
              </a:solidFill>
              <a:latin typeface="Fira Sans Extra Condensed"/>
              <a:ea typeface="Fira Sans Extra Condensed"/>
              <a:cs typeface="Fira Sans Extra Condensed"/>
              <a:sym typeface="Fira Sans Extra Condensed"/>
            </a:endParaRPr>
          </a:p>
        </p:txBody>
      </p:sp>
      <p:sp>
        <p:nvSpPr>
          <p:cNvPr id="10" name="Rectangle 9">
            <a:extLst>
              <a:ext uri="{FF2B5EF4-FFF2-40B4-BE49-F238E27FC236}">
                <a16:creationId xmlns:a16="http://schemas.microsoft.com/office/drawing/2014/main" id="{85CFFBA2-BD3D-4FC0-A773-48F09CFC7F81}"/>
              </a:ext>
            </a:extLst>
          </p:cNvPr>
          <p:cNvSpPr/>
          <p:nvPr/>
        </p:nvSpPr>
        <p:spPr>
          <a:xfrm>
            <a:off x="2168840" y="3585492"/>
            <a:ext cx="2616422" cy="727571"/>
          </a:xfrm>
          <a:prstGeom prst="rect">
            <a:avLst/>
          </a:prstGeom>
        </p:spPr>
        <p:txBody>
          <a:bodyPr wrap="none">
            <a:spAutoFit/>
          </a:bodyPr>
          <a:lstStyle/>
          <a:p>
            <a:pPr marL="88900" lvl="0" indent="0">
              <a:lnSpc>
                <a:spcPct val="200000"/>
              </a:lnSpc>
              <a:buNone/>
            </a:pPr>
            <a:r>
              <a:rPr lang="en-US" sz="2400">
                <a:latin typeface="Calibri" panose="020F0502020204030204" pitchFamily="34" charset="0"/>
                <a:cs typeface="Calibri" panose="020F0502020204030204" pitchFamily="34" charset="0"/>
              </a:rPr>
              <a:t>Vai trò ng</a:t>
            </a:r>
            <a:r>
              <a:rPr lang="vi-VN" sz="2400">
                <a:latin typeface="Calibri" panose="020F0502020204030204" pitchFamily="34" charset="0"/>
                <a:cs typeface="Calibri" panose="020F0502020204030204" pitchFamily="34" charset="0"/>
              </a:rPr>
              <a:t>ư</a:t>
            </a:r>
            <a:r>
              <a:rPr lang="en-US" sz="2400">
                <a:latin typeface="Calibri" panose="020F0502020204030204" pitchFamily="34" charset="0"/>
                <a:cs typeface="Calibri" panose="020F0502020204030204" pitchFamily="34" charset="0"/>
              </a:rPr>
              <a:t>ời dùng</a:t>
            </a:r>
          </a:p>
        </p:txBody>
      </p:sp>
      <p:sp>
        <p:nvSpPr>
          <p:cNvPr id="11" name="Google Shape;427;p18">
            <a:extLst>
              <a:ext uri="{FF2B5EF4-FFF2-40B4-BE49-F238E27FC236}">
                <a16:creationId xmlns:a16="http://schemas.microsoft.com/office/drawing/2014/main" id="{8C728DE5-4DDD-41CB-9889-8DF7FF6B550F}"/>
              </a:ext>
            </a:extLst>
          </p:cNvPr>
          <p:cNvSpPr/>
          <p:nvPr/>
        </p:nvSpPr>
        <p:spPr>
          <a:xfrm>
            <a:off x="1669910" y="3205449"/>
            <a:ext cx="498930" cy="498930"/>
          </a:xfrm>
          <a:prstGeom prst="ellipse">
            <a:avLst/>
          </a:prstGeom>
          <a:solidFill>
            <a:srgbClr val="F7D1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Fira Sans Extra Condensed"/>
                <a:ea typeface="Fira Sans Extra Condensed"/>
                <a:cs typeface="Fira Sans Extra Condensed"/>
                <a:sym typeface="Fira Sans Extra Condensed"/>
              </a:rPr>
              <a:t>2</a:t>
            </a:r>
            <a:endParaRPr sz="2200" b="1">
              <a:solidFill>
                <a:schemeClr val="lt1"/>
              </a:solidFill>
              <a:latin typeface="Fira Sans Extra Condensed"/>
              <a:ea typeface="Fira Sans Extra Condensed"/>
              <a:cs typeface="Fira Sans Extra Condensed"/>
              <a:sym typeface="Fira Sans Extra Condensed"/>
            </a:endParaRPr>
          </a:p>
        </p:txBody>
      </p:sp>
      <p:sp>
        <p:nvSpPr>
          <p:cNvPr id="12" name="Rectangle 11">
            <a:extLst>
              <a:ext uri="{FF2B5EF4-FFF2-40B4-BE49-F238E27FC236}">
                <a16:creationId xmlns:a16="http://schemas.microsoft.com/office/drawing/2014/main" id="{6839FC24-85F6-4908-9BB6-0884C85C6C2C}"/>
              </a:ext>
            </a:extLst>
          </p:cNvPr>
          <p:cNvSpPr/>
          <p:nvPr/>
        </p:nvSpPr>
        <p:spPr>
          <a:xfrm>
            <a:off x="2168840" y="2970440"/>
            <a:ext cx="2677336" cy="727571"/>
          </a:xfrm>
          <a:prstGeom prst="rect">
            <a:avLst/>
          </a:prstGeom>
        </p:spPr>
        <p:txBody>
          <a:bodyPr wrap="none">
            <a:spAutoFit/>
          </a:bodyPr>
          <a:lstStyle/>
          <a:p>
            <a:pPr marL="88900" indent="0">
              <a:lnSpc>
                <a:spcPct val="200000"/>
              </a:lnSpc>
              <a:buNone/>
            </a:pPr>
            <a:r>
              <a:rPr lang="en-US" sz="2400">
                <a:latin typeface="Calibri" panose="020F0502020204030204" pitchFamily="34" charset="0"/>
                <a:cs typeface="Calibri" panose="020F0502020204030204" pitchFamily="34" charset="0"/>
              </a:rPr>
              <a:t>Mục tiêu của đề tài</a:t>
            </a:r>
          </a:p>
        </p:txBody>
      </p:sp>
      <p:sp>
        <p:nvSpPr>
          <p:cNvPr id="13" name="Google Shape;427;p18">
            <a:extLst>
              <a:ext uri="{FF2B5EF4-FFF2-40B4-BE49-F238E27FC236}">
                <a16:creationId xmlns:a16="http://schemas.microsoft.com/office/drawing/2014/main" id="{AEF9C02D-09CE-4280-82E2-0044404F2D6C}"/>
              </a:ext>
            </a:extLst>
          </p:cNvPr>
          <p:cNvSpPr/>
          <p:nvPr/>
        </p:nvSpPr>
        <p:spPr>
          <a:xfrm>
            <a:off x="1669910" y="2590397"/>
            <a:ext cx="498930" cy="498930"/>
          </a:xfrm>
          <a:prstGeom prst="ellipse">
            <a:avLst/>
          </a:prstGeom>
          <a:solidFill>
            <a:srgbClr val="F7D1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tx1"/>
                </a:solidFill>
                <a:latin typeface="Fira Sans Extra Condensed"/>
                <a:ea typeface="Fira Sans Extra Condensed"/>
                <a:cs typeface="Fira Sans Extra Condensed"/>
                <a:sym typeface="Fira Sans Extra Condensed"/>
              </a:rPr>
              <a:t>1</a:t>
            </a:r>
            <a:endParaRPr sz="2200" b="1">
              <a:solidFill>
                <a:schemeClr val="tx1"/>
              </a:solidFill>
              <a:latin typeface="Fira Sans Extra Condensed"/>
              <a:ea typeface="Fira Sans Extra Condensed"/>
              <a:cs typeface="Fira Sans Extra Condensed"/>
              <a:sym typeface="Fira Sans Extra Condensed"/>
            </a:endParaRPr>
          </a:p>
        </p:txBody>
      </p:sp>
      <p:sp>
        <p:nvSpPr>
          <p:cNvPr id="14" name="Rectangle 13">
            <a:extLst>
              <a:ext uri="{FF2B5EF4-FFF2-40B4-BE49-F238E27FC236}">
                <a16:creationId xmlns:a16="http://schemas.microsoft.com/office/drawing/2014/main" id="{A7AA4E1D-AA94-4A18-8338-5927D0D67A8D}"/>
              </a:ext>
            </a:extLst>
          </p:cNvPr>
          <p:cNvSpPr/>
          <p:nvPr/>
        </p:nvSpPr>
        <p:spPr>
          <a:xfrm>
            <a:off x="2168840" y="2355388"/>
            <a:ext cx="2289409" cy="727571"/>
          </a:xfrm>
          <a:prstGeom prst="rect">
            <a:avLst/>
          </a:prstGeom>
        </p:spPr>
        <p:txBody>
          <a:bodyPr wrap="none">
            <a:spAutoFit/>
          </a:bodyPr>
          <a:lstStyle/>
          <a:p>
            <a:pPr marL="88900" lvl="0" indent="0">
              <a:lnSpc>
                <a:spcPct val="200000"/>
              </a:lnSpc>
              <a:buNone/>
            </a:pPr>
            <a:r>
              <a:rPr lang="en-US" sz="2400">
                <a:latin typeface="Calibri" panose="020F0502020204030204" pitchFamily="34" charset="0"/>
                <a:cs typeface="Calibri" panose="020F0502020204030204" pitchFamily="34" charset="0"/>
              </a:rPr>
              <a:t>Giới thiệu đề tài</a:t>
            </a:r>
          </a:p>
        </p:txBody>
      </p:sp>
    </p:spTree>
    <p:extLst>
      <p:ext uri="{BB962C8B-B14F-4D97-AF65-F5344CB8AC3E}">
        <p14:creationId xmlns:p14="http://schemas.microsoft.com/office/powerpoint/2010/main" val="20716338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17"/>
          <p:cNvSpPr txBox="1">
            <a:spLocks noGrp="1"/>
          </p:cNvSpPr>
          <p:nvPr>
            <p:ph type="title"/>
          </p:nvPr>
        </p:nvSpPr>
        <p:spPr>
          <a:xfrm>
            <a:off x="1258725" y="1308900"/>
            <a:ext cx="6647400" cy="3782700"/>
          </a:xfrm>
          <a:prstGeom prst="rect">
            <a:avLst/>
          </a:prstGeom>
        </p:spPr>
        <p:txBody>
          <a:bodyPr spcFirstLastPara="1" wrap="square" lIns="121900" tIns="121900" rIns="121900" bIns="121900" anchor="ctr" anchorCtr="0">
            <a:noAutofit/>
          </a:bodyPr>
          <a:lstStyle/>
          <a:p>
            <a:pPr lvl="0"/>
            <a:r>
              <a:rPr lang="en-US"/>
              <a:t>1. Giới thiệu đề tài</a:t>
            </a:r>
            <a:endParaRPr/>
          </a:p>
        </p:txBody>
      </p:sp>
      <p:sp>
        <p:nvSpPr>
          <p:cNvPr id="293" name="Google Shape;293;p17"/>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4642594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5307-060F-48EF-BBD7-3624464C7883}"/>
              </a:ext>
            </a:extLst>
          </p:cNvPr>
          <p:cNvSpPr>
            <a:spLocks noGrp="1"/>
          </p:cNvSpPr>
          <p:nvPr>
            <p:ph type="title"/>
          </p:nvPr>
        </p:nvSpPr>
        <p:spPr>
          <a:xfrm>
            <a:off x="1179073" y="877384"/>
            <a:ext cx="5683885" cy="459048"/>
          </a:xfrm>
        </p:spPr>
        <p:txBody>
          <a:bodyPr/>
          <a:lstStyle/>
          <a:p>
            <a:pPr algn="l"/>
            <a:r>
              <a:rPr lang="en-US" sz="3200" b="1"/>
              <a:t>Đặt vấn đề: </a:t>
            </a:r>
            <a:endParaRPr lang="en-US" sz="3200"/>
          </a:p>
        </p:txBody>
      </p:sp>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pic>
        <p:nvPicPr>
          <p:cNvPr id="5" name="Picture 4">
            <a:extLst>
              <a:ext uri="{FF2B5EF4-FFF2-40B4-BE49-F238E27FC236}">
                <a16:creationId xmlns:a16="http://schemas.microsoft.com/office/drawing/2014/main" id="{DA0ECFF6-11B7-4A8A-B67B-968A8F7C8246}"/>
              </a:ext>
            </a:extLst>
          </p:cNvPr>
          <p:cNvPicPr>
            <a:picLocks noChangeAspect="1"/>
          </p:cNvPicPr>
          <p:nvPr/>
        </p:nvPicPr>
        <p:blipFill>
          <a:blip r:embed="rId2"/>
          <a:stretch>
            <a:fillRect/>
          </a:stretch>
        </p:blipFill>
        <p:spPr>
          <a:xfrm>
            <a:off x="6832185" y="1222132"/>
            <a:ext cx="4088423" cy="2299738"/>
          </a:xfrm>
          <a:prstGeom prst="rect">
            <a:avLst/>
          </a:prstGeom>
        </p:spPr>
      </p:pic>
      <p:pic>
        <p:nvPicPr>
          <p:cNvPr id="8" name="Picture 7">
            <a:extLst>
              <a:ext uri="{FF2B5EF4-FFF2-40B4-BE49-F238E27FC236}">
                <a16:creationId xmlns:a16="http://schemas.microsoft.com/office/drawing/2014/main" id="{C5E8D9E8-7D1E-4B5E-8432-150A5557B8F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6250" r="95000">
                        <a14:foregroundMark x1="10625" y1="22963" x2="6458" y2="24074"/>
                        <a14:foregroundMark x1="88750" y1="24074" x2="95000" y2="24444"/>
                      </a14:backgroundRemoval>
                    </a14:imgEffect>
                  </a14:imgLayer>
                </a14:imgProps>
              </a:ext>
            </a:extLst>
          </a:blip>
          <a:stretch>
            <a:fillRect/>
          </a:stretch>
        </p:blipFill>
        <p:spPr>
          <a:xfrm>
            <a:off x="7342139" y="3313775"/>
            <a:ext cx="3428438" cy="1928496"/>
          </a:xfrm>
          <a:prstGeom prst="rect">
            <a:avLst/>
          </a:prstGeom>
        </p:spPr>
      </p:pic>
      <p:sp>
        <p:nvSpPr>
          <p:cNvPr id="9" name="Rectangle 8">
            <a:extLst>
              <a:ext uri="{FF2B5EF4-FFF2-40B4-BE49-F238E27FC236}">
                <a16:creationId xmlns:a16="http://schemas.microsoft.com/office/drawing/2014/main" id="{D17036E0-4F29-4E59-BA96-563162FDB95C}"/>
              </a:ext>
            </a:extLst>
          </p:cNvPr>
          <p:cNvSpPr/>
          <p:nvPr/>
        </p:nvSpPr>
        <p:spPr>
          <a:xfrm>
            <a:off x="7817076" y="3857823"/>
            <a:ext cx="2478564" cy="830997"/>
          </a:xfrm>
          <a:prstGeom prst="rect">
            <a:avLst/>
          </a:prstGeom>
          <a:noFill/>
        </p:spPr>
        <p:txBody>
          <a:bodyPr wrap="none" lIns="91440" tIns="45720" rIns="91440" bIns="45720">
            <a:spAutoFit/>
          </a:bodyPr>
          <a:lstStyle/>
          <a:p>
            <a:pPr algn="ctr"/>
            <a:r>
              <a:rPr lang="en-US" sz="4800" b="1" cap="none" spc="0">
                <a:ln w="22225">
                  <a:solidFill>
                    <a:schemeClr val="accent2"/>
                  </a:solidFill>
                  <a:prstDash val="solid"/>
                </a:ln>
                <a:solidFill>
                  <a:schemeClr val="accent2">
                    <a:lumMod val="40000"/>
                    <a:lumOff val="60000"/>
                  </a:schemeClr>
                </a:solidFill>
                <a:effectLst/>
              </a:rPr>
              <a:t>Bao rạp</a:t>
            </a:r>
          </a:p>
        </p:txBody>
      </p:sp>
      <p:sp>
        <p:nvSpPr>
          <p:cNvPr id="10" name="Rectangle 9">
            <a:extLst>
              <a:ext uri="{FF2B5EF4-FFF2-40B4-BE49-F238E27FC236}">
                <a16:creationId xmlns:a16="http://schemas.microsoft.com/office/drawing/2014/main" id="{D51D8CBF-A9D9-4B51-8954-A38E7AE1EA26}"/>
              </a:ext>
            </a:extLst>
          </p:cNvPr>
          <p:cNvSpPr/>
          <p:nvPr/>
        </p:nvSpPr>
        <p:spPr>
          <a:xfrm>
            <a:off x="1059815" y="1336432"/>
            <a:ext cx="5622339" cy="4832092"/>
          </a:xfrm>
          <a:prstGeom prst="rect">
            <a:avLst/>
          </a:prstGeom>
        </p:spPr>
        <p:txBody>
          <a:bodyPr wrap="square">
            <a:spAutoFit/>
          </a:bodyPr>
          <a:lstStyle/>
          <a:p>
            <a:pPr marL="285750" indent="-285750" algn="just">
              <a:buFont typeface="Arial" panose="020B0604020202020204" pitchFamily="34" charset="0"/>
              <a:buChar char="•"/>
            </a:pPr>
            <a:r>
              <a:rPr lang="en-US" sz="2800">
                <a:latin typeface="Calibri" panose="020F0502020204030204" pitchFamily="34" charset="0"/>
                <a:cs typeface="Calibri" panose="020F0502020204030204" pitchFamily="34" charset="0"/>
              </a:rPr>
              <a:t>Hiện nay ngành kinh doanh thương mại trong lĩnh vực phim ảnh đang là nhu cầu thiết yếu của rất nhiều người. </a:t>
            </a:r>
          </a:p>
          <a:p>
            <a:pPr marL="285750" indent="-285750" algn="just">
              <a:buFont typeface="Arial" panose="020B0604020202020204" pitchFamily="34" charset="0"/>
              <a:buChar char="•"/>
            </a:pPr>
            <a:r>
              <a:rPr lang="en-US" sz="2800">
                <a:latin typeface="Calibri" panose="020F0502020204030204" pitchFamily="34" charset="0"/>
                <a:cs typeface="Calibri" panose="020F0502020204030204" pitchFamily="34" charset="0"/>
              </a:rPr>
              <a:t>Để các rạp phim thu hút được nhiều khách hàng nhất thì ngoài việc có những trang thiết bị tối tân nhất để phục vụ trong lúc xem phim thì bước hỗ trợ khách hàng trước lúc xem phim cũng vô cùng quan trọng.</a:t>
            </a:r>
          </a:p>
        </p:txBody>
      </p:sp>
    </p:spTree>
    <p:extLst>
      <p:ext uri="{BB962C8B-B14F-4D97-AF65-F5344CB8AC3E}">
        <p14:creationId xmlns:p14="http://schemas.microsoft.com/office/powerpoint/2010/main" val="26869815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5307-060F-48EF-BBD7-3624464C7883}"/>
              </a:ext>
            </a:extLst>
          </p:cNvPr>
          <p:cNvSpPr>
            <a:spLocks noGrp="1"/>
          </p:cNvSpPr>
          <p:nvPr>
            <p:ph type="title"/>
          </p:nvPr>
        </p:nvSpPr>
        <p:spPr>
          <a:xfrm>
            <a:off x="1271392" y="763322"/>
            <a:ext cx="8490300" cy="458809"/>
          </a:xfrm>
        </p:spPr>
        <p:txBody>
          <a:bodyPr/>
          <a:lstStyle/>
          <a:p>
            <a:pPr algn="l"/>
            <a:r>
              <a:rPr lang="en-US" sz="3200" b="1"/>
              <a:t>Giải quyết vấn đề: </a:t>
            </a:r>
            <a:endParaRPr lang="en-US" sz="3200"/>
          </a:p>
        </p:txBody>
      </p:sp>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
        <p:nvSpPr>
          <p:cNvPr id="4" name="Rectangle 3">
            <a:extLst>
              <a:ext uri="{FF2B5EF4-FFF2-40B4-BE49-F238E27FC236}">
                <a16:creationId xmlns:a16="http://schemas.microsoft.com/office/drawing/2014/main" id="{B598A874-0FB8-415F-A42E-C9A566B13D4A}"/>
              </a:ext>
            </a:extLst>
          </p:cNvPr>
          <p:cNvSpPr/>
          <p:nvPr/>
        </p:nvSpPr>
        <p:spPr>
          <a:xfrm>
            <a:off x="1271392" y="1222131"/>
            <a:ext cx="8171546" cy="3539430"/>
          </a:xfrm>
          <a:prstGeom prst="rect">
            <a:avLst/>
          </a:prstGeom>
        </p:spPr>
        <p:txBody>
          <a:bodyPr wrap="square">
            <a:spAutoFit/>
          </a:bodyPr>
          <a:lstStyle/>
          <a:p>
            <a:pPr algn="just"/>
            <a:r>
              <a:rPr lang="en-US" sz="2800">
                <a:latin typeface="Calibri" panose="020F0502020204030204" pitchFamily="34" charset="0"/>
                <a:cs typeface="Calibri" panose="020F0502020204030204" pitchFamily="34" charset="0"/>
              </a:rPr>
              <a:t>Website đặt vé xem phim online cung cấp:</a:t>
            </a:r>
          </a:p>
          <a:p>
            <a:pPr marL="457200" indent="-457200" algn="just">
              <a:buFont typeface="Arial" panose="020B0604020202020204" pitchFamily="34" charset="0"/>
              <a:buChar char="•"/>
            </a:pPr>
            <a:r>
              <a:rPr lang="en-US" sz="2800">
                <a:latin typeface="Calibri" panose="020F0502020204030204" pitchFamily="34" charset="0"/>
                <a:cs typeface="Calibri" panose="020F0502020204030204" pitchFamily="34" charset="0"/>
              </a:rPr>
              <a:t>Giới thiệu các bộ phim đang “hot” trên thị trường.</a:t>
            </a:r>
          </a:p>
          <a:p>
            <a:pPr marL="457200" indent="-457200" algn="just">
              <a:buFont typeface="Arial" panose="020B0604020202020204" pitchFamily="34" charset="0"/>
              <a:buChar char="•"/>
            </a:pPr>
            <a:r>
              <a:rPr lang="en-US" sz="2800">
                <a:latin typeface="Calibri" panose="020F0502020204030204" pitchFamily="34" charset="0"/>
                <a:cs typeface="Calibri" panose="020F0502020204030204" pitchFamily="34" charset="0"/>
              </a:rPr>
              <a:t>Người dùng được tự do lựa chọn phim mà họ yêu thích, tùy chọn chỗ ngồi, suất chiếu cho riêng mình và đặt vé.</a:t>
            </a:r>
          </a:p>
          <a:p>
            <a:pPr marL="457200" indent="-457200" algn="just">
              <a:buFont typeface="Arial" panose="020B0604020202020204" pitchFamily="34" charset="0"/>
              <a:buChar char="•"/>
            </a:pPr>
            <a:r>
              <a:rPr lang="en-US" sz="2800">
                <a:latin typeface="Calibri" panose="020F0502020204030204" pitchFamily="34" charset="0"/>
                <a:cs typeface="Calibri" panose="020F0502020204030204" pitchFamily="34" charset="0"/>
              </a:rPr>
              <a:t>Quản trị viên có thể quản lý thông tin của các buổi chiếu phim, quản lý khách hàng, quản lý doanh thu của họ.</a:t>
            </a:r>
          </a:p>
        </p:txBody>
      </p:sp>
      <p:pic>
        <p:nvPicPr>
          <p:cNvPr id="6" name="Picture 5">
            <a:extLst>
              <a:ext uri="{FF2B5EF4-FFF2-40B4-BE49-F238E27FC236}">
                <a16:creationId xmlns:a16="http://schemas.microsoft.com/office/drawing/2014/main" id="{186615CC-5832-46BD-98D6-12FB79B10099}"/>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34" b="94702" l="2400" r="95600">
                        <a14:foregroundMark x1="6000" y1="44371" x2="7200" y2="53642"/>
                        <a14:foregroundMark x1="7400" y1="68212" x2="6800" y2="84768"/>
                        <a14:foregroundMark x1="28400" y1="71854" x2="30200" y2="85762"/>
                        <a14:foregroundMark x1="71000" y1="70861" x2="72000" y2="86424"/>
                        <a14:foregroundMark x1="95600" y1="69536" x2="93800" y2="84437"/>
                        <a14:foregroundMark x1="95600" y1="83113" x2="92400" y2="94702"/>
                        <a14:foregroundMark x1="2800" y1="69868" x2="5000" y2="84437"/>
                        <a14:foregroundMark x1="29800" y1="89073" x2="33600" y2="93377"/>
                        <a14:foregroundMark x1="48800" y1="24172" x2="48800" y2="36093"/>
                        <a14:backgroundMark x1="2400" y1="36424" x2="3400" y2="37086"/>
                        <a14:backgroundMark x1="3800" y1="36093" x2="3800" y2="36093"/>
                      </a14:backgroundRemoval>
                    </a14:imgEffect>
                  </a14:imgLayer>
                </a14:imgProps>
              </a:ext>
            </a:extLst>
          </a:blip>
          <a:stretch>
            <a:fillRect/>
          </a:stretch>
        </p:blipFill>
        <p:spPr>
          <a:xfrm>
            <a:off x="2615711" y="3918608"/>
            <a:ext cx="4866543" cy="2939392"/>
          </a:xfrm>
          <a:prstGeom prst="rect">
            <a:avLst/>
          </a:prstGeom>
        </p:spPr>
      </p:pic>
    </p:spTree>
    <p:extLst>
      <p:ext uri="{BB962C8B-B14F-4D97-AF65-F5344CB8AC3E}">
        <p14:creationId xmlns:p14="http://schemas.microsoft.com/office/powerpoint/2010/main" val="13296980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5307-060F-48EF-BBD7-3624464C7883}"/>
              </a:ext>
            </a:extLst>
          </p:cNvPr>
          <p:cNvSpPr>
            <a:spLocks noGrp="1"/>
          </p:cNvSpPr>
          <p:nvPr>
            <p:ph type="title"/>
          </p:nvPr>
        </p:nvSpPr>
        <p:spPr>
          <a:xfrm>
            <a:off x="1324146" y="752621"/>
            <a:ext cx="8490300" cy="865163"/>
          </a:xfrm>
        </p:spPr>
        <p:txBody>
          <a:bodyPr/>
          <a:lstStyle/>
          <a:p>
            <a:pPr algn="l"/>
            <a:r>
              <a:rPr lang="en-US" sz="3200" b="1"/>
              <a:t>Công nghệ sử dụng:</a:t>
            </a:r>
            <a:endParaRPr lang="en-US" sz="3200"/>
          </a:p>
        </p:txBody>
      </p:sp>
      <p:sp>
        <p:nvSpPr>
          <p:cNvPr id="3" name="Slide Number Placeholder 2">
            <a:extLst>
              <a:ext uri="{FF2B5EF4-FFF2-40B4-BE49-F238E27FC236}">
                <a16:creationId xmlns:a16="http://schemas.microsoft.com/office/drawing/2014/main" id="{3329551C-5992-4B7C-BD5F-F6CA9E3122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a:p>
        </p:txBody>
      </p:sp>
      <p:sp>
        <p:nvSpPr>
          <p:cNvPr id="4" name="Rectangle 3">
            <a:extLst>
              <a:ext uri="{FF2B5EF4-FFF2-40B4-BE49-F238E27FC236}">
                <a16:creationId xmlns:a16="http://schemas.microsoft.com/office/drawing/2014/main" id="{0D406C24-C021-45EF-8BDB-BB1AAA04CCFC}"/>
              </a:ext>
            </a:extLst>
          </p:cNvPr>
          <p:cNvSpPr/>
          <p:nvPr/>
        </p:nvSpPr>
        <p:spPr>
          <a:xfrm>
            <a:off x="1324146" y="1617784"/>
            <a:ext cx="8804592" cy="954107"/>
          </a:xfrm>
          <a:prstGeom prst="rect">
            <a:avLst/>
          </a:prstGeom>
        </p:spPr>
        <p:txBody>
          <a:bodyPr wrap="square">
            <a:spAutoFit/>
          </a:bodyPr>
          <a:lstStyle/>
          <a:p>
            <a:pPr marL="457200" indent="-457200">
              <a:buFont typeface="Arial" panose="020B0604020202020204" pitchFamily="34" charset="0"/>
              <a:buChar char="•"/>
            </a:pPr>
            <a:r>
              <a:rPr lang="en-US" sz="2800"/>
              <a:t>Front-end: HTML, CSS, JavaScript, React JS</a:t>
            </a:r>
          </a:p>
          <a:p>
            <a:pPr marL="457200" indent="-457200">
              <a:buFont typeface="Arial" panose="020B0604020202020204" pitchFamily="34" charset="0"/>
              <a:buChar char="•"/>
            </a:pPr>
            <a:r>
              <a:rPr lang="en-US" sz="2800"/>
              <a:t>Back-end: Java, Spring Boot, MySQL</a:t>
            </a:r>
          </a:p>
        </p:txBody>
      </p:sp>
      <p:pic>
        <p:nvPicPr>
          <p:cNvPr id="6" name="Picture 5">
            <a:extLst>
              <a:ext uri="{FF2B5EF4-FFF2-40B4-BE49-F238E27FC236}">
                <a16:creationId xmlns:a16="http://schemas.microsoft.com/office/drawing/2014/main" id="{79C440E2-4133-4DCE-B1EF-CE3C2501E2FB}"/>
              </a:ext>
            </a:extLst>
          </p:cNvPr>
          <p:cNvPicPr>
            <a:picLocks noChangeAspect="1"/>
          </p:cNvPicPr>
          <p:nvPr/>
        </p:nvPicPr>
        <p:blipFill>
          <a:blip r:embed="rId2"/>
          <a:stretch>
            <a:fillRect/>
          </a:stretch>
        </p:blipFill>
        <p:spPr>
          <a:xfrm>
            <a:off x="2431976" y="3467522"/>
            <a:ext cx="3001669" cy="1688439"/>
          </a:xfrm>
          <a:prstGeom prst="rect">
            <a:avLst/>
          </a:prstGeom>
        </p:spPr>
      </p:pic>
      <p:pic>
        <p:nvPicPr>
          <p:cNvPr id="8" name="Picture 7">
            <a:extLst>
              <a:ext uri="{FF2B5EF4-FFF2-40B4-BE49-F238E27FC236}">
                <a16:creationId xmlns:a16="http://schemas.microsoft.com/office/drawing/2014/main" id="{F5AB922C-3786-4AE6-87F1-9AD59EF03117}"/>
              </a:ext>
            </a:extLst>
          </p:cNvPr>
          <p:cNvPicPr>
            <a:picLocks noChangeAspect="1"/>
          </p:cNvPicPr>
          <p:nvPr/>
        </p:nvPicPr>
        <p:blipFill>
          <a:blip r:embed="rId3"/>
          <a:stretch>
            <a:fillRect/>
          </a:stretch>
        </p:blipFill>
        <p:spPr>
          <a:xfrm>
            <a:off x="6096000" y="3467522"/>
            <a:ext cx="3001669" cy="1667594"/>
          </a:xfrm>
          <a:prstGeom prst="rect">
            <a:avLst/>
          </a:prstGeom>
        </p:spPr>
      </p:pic>
    </p:spTree>
    <p:extLst>
      <p:ext uri="{BB962C8B-B14F-4D97-AF65-F5344CB8AC3E}">
        <p14:creationId xmlns:p14="http://schemas.microsoft.com/office/powerpoint/2010/main" val="17416111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17"/>
          <p:cNvSpPr txBox="1">
            <a:spLocks noGrp="1"/>
          </p:cNvSpPr>
          <p:nvPr>
            <p:ph type="title"/>
          </p:nvPr>
        </p:nvSpPr>
        <p:spPr>
          <a:xfrm>
            <a:off x="1258724" y="1308900"/>
            <a:ext cx="7190683" cy="3782700"/>
          </a:xfrm>
          <a:prstGeom prst="rect">
            <a:avLst/>
          </a:prstGeom>
        </p:spPr>
        <p:txBody>
          <a:bodyPr spcFirstLastPara="1" wrap="square" lIns="121900" tIns="121900" rIns="121900" bIns="121900" anchor="ctr" anchorCtr="0">
            <a:noAutofit/>
          </a:bodyPr>
          <a:lstStyle/>
          <a:p>
            <a:pPr lvl="0"/>
            <a:r>
              <a:rPr lang="en-US"/>
              <a:t>2. Mục tiêu của đề tài</a:t>
            </a:r>
            <a:endParaRPr/>
          </a:p>
        </p:txBody>
      </p:sp>
      <p:sp>
        <p:nvSpPr>
          <p:cNvPr id="293" name="Google Shape;293;p17"/>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3290961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6" name="Google Shape;286;p16"/>
          <p:cNvSpPr txBox="1">
            <a:spLocks noGrp="1"/>
          </p:cNvSpPr>
          <p:nvPr>
            <p:ph type="body" idx="1"/>
          </p:nvPr>
        </p:nvSpPr>
        <p:spPr>
          <a:xfrm>
            <a:off x="1387476" y="1020829"/>
            <a:ext cx="9702900" cy="4500739"/>
          </a:xfrm>
          <a:prstGeom prst="rect">
            <a:avLst/>
          </a:prstGeom>
        </p:spPr>
        <p:txBody>
          <a:bodyPr spcFirstLastPara="1" wrap="square" lIns="121900" tIns="121900" rIns="121900" bIns="121900" anchor="t" anchorCtr="0">
            <a:noAutofit/>
          </a:bodyPr>
          <a:lstStyle/>
          <a:p>
            <a:pPr lvl="0">
              <a:lnSpc>
                <a:spcPct val="200000"/>
              </a:lnSpc>
            </a:pPr>
            <a:r>
              <a:rPr lang="vi-VN" sz="2800">
                <a:latin typeface="Calibri" panose="020F0502020204030204" pitchFamily="34" charset="0"/>
                <a:cs typeface="Calibri" panose="020F0502020204030204" pitchFamily="34" charset="0"/>
              </a:rPr>
              <a:t>Mang lại trải nghiệm tiện lợi và an toàn cho người dùng khi mua vé xem phim trực tuyến.</a:t>
            </a:r>
          </a:p>
          <a:p>
            <a:pPr lvl="0">
              <a:lnSpc>
                <a:spcPct val="200000"/>
              </a:lnSpc>
            </a:pPr>
            <a:r>
              <a:rPr lang="vi-VN" sz="2800">
                <a:latin typeface="Calibri" panose="020F0502020204030204" pitchFamily="34" charset="0"/>
                <a:cs typeface="Calibri" panose="020F0502020204030204" pitchFamily="34" charset="0"/>
              </a:rPr>
              <a:t>Tăng doanh thu và khách hàng cho các rạp chiếu phim</a:t>
            </a:r>
          </a:p>
          <a:p>
            <a:pPr lvl="0">
              <a:lnSpc>
                <a:spcPct val="200000"/>
              </a:lnSpc>
            </a:pPr>
            <a:r>
              <a:rPr lang="vi-VN" sz="2800">
                <a:latin typeface="Calibri" panose="020F0502020204030204" pitchFamily="34" charset="0"/>
                <a:cs typeface="Calibri" panose="020F0502020204030204" pitchFamily="34" charset="0"/>
              </a:rPr>
              <a:t>Áp dụng những kiến thức và kỹ năng về thiết kế và lập trình website đã và đang học trong môn HCI </a:t>
            </a:r>
          </a:p>
        </p:txBody>
      </p:sp>
      <p:sp>
        <p:nvSpPr>
          <p:cNvPr id="287" name="Google Shape;287;p16"/>
          <p:cNvSpPr txBox="1">
            <a:spLocks noGrp="1"/>
          </p:cNvSpPr>
          <p:nvPr>
            <p:ph type="sldNum" idx="12"/>
          </p:nvPr>
        </p:nvSpPr>
        <p:spPr>
          <a:xfrm>
            <a:off x="11372810" y="6217622"/>
            <a:ext cx="731700" cy="524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4145713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theme/theme1.xml><?xml version="1.0" encoding="utf-8"?>
<a:theme xmlns:a="http://schemas.openxmlformats.org/drawingml/2006/main" name="SlidesMania">
  <a:themeElements>
    <a:clrScheme name="Simple Light">
      <a:dk1>
        <a:srgbClr val="000000"/>
      </a:dk1>
      <a:lt1>
        <a:srgbClr val="F7F7F7"/>
      </a:lt1>
      <a:dk2>
        <a:srgbClr val="171717"/>
      </a:dk2>
      <a:lt2>
        <a:srgbClr val="EEEEEE"/>
      </a:lt2>
      <a:accent1>
        <a:srgbClr val="000000"/>
      </a:accent1>
      <a:accent2>
        <a:srgbClr val="F7D101"/>
      </a:accent2>
      <a:accent3>
        <a:srgbClr val="D0CECE"/>
      </a:accent3>
      <a:accent4>
        <a:srgbClr val="E0BE01"/>
      </a:accent4>
      <a:accent5>
        <a:srgbClr val="434343"/>
      </a:accent5>
      <a:accent6>
        <a:srgbClr val="999999"/>
      </a:accent6>
      <a:hlink>
        <a:srgbClr val="F1C23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TotalTime>
  <Words>754</Words>
  <Application>Microsoft Office PowerPoint</Application>
  <PresentationFormat>Widescreen</PresentationFormat>
  <Paragraphs>104</Paragraphs>
  <Slides>21</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Arial</vt:lpstr>
      <vt:lpstr>Roboto Condensed</vt:lpstr>
      <vt:lpstr>Times New Roman</vt:lpstr>
      <vt:lpstr>Calibri</vt:lpstr>
      <vt:lpstr>Merriweather</vt:lpstr>
      <vt:lpstr>Fira Sans Extra Condensed</vt:lpstr>
      <vt:lpstr>Barlow Condensed SemiBold</vt:lpstr>
      <vt:lpstr>Trirong</vt:lpstr>
      <vt:lpstr>Barlow Condensed</vt:lpstr>
      <vt:lpstr>SlidesMania</vt:lpstr>
      <vt:lpstr>Project Proposal Website  Đặt vé xem phim</vt:lpstr>
      <vt:lpstr>PowerPoint Presentation</vt:lpstr>
      <vt:lpstr>NỘI DUNG</vt:lpstr>
      <vt:lpstr>1. Giới thiệu đề tài</vt:lpstr>
      <vt:lpstr>Đặt vấn đề: </vt:lpstr>
      <vt:lpstr>Giải quyết vấn đề: </vt:lpstr>
      <vt:lpstr>Công nghệ sử dụng:</vt:lpstr>
      <vt:lpstr>2. Mục tiêu của đề tài</vt:lpstr>
      <vt:lpstr>PowerPoint Presentation</vt:lpstr>
      <vt:lpstr>3. Vai trò người dùng</vt:lpstr>
      <vt:lpstr>Admin: là người có quyền quản lý các suất chiếu phim và quản lý doanh thu của rạp phim.</vt:lpstr>
      <vt:lpstr>User: là người có quyền đăng nhập vào hệ thống, tìm kiếm và xem thông tin các suất chiếu phim, đặt vé và thanh toán, ngoài ra user còn có thể quản lý tài khoản của mình và các vé phim.</vt:lpstr>
      <vt:lpstr>Guest: là khách hàng truy cập vào website mà chưa có tài khoản, guest có thể đăng ký tài khoản, tìm kiếm và xem thông tin chi tiết của các suất chiếu phim.</vt:lpstr>
      <vt:lpstr>4. Chức năng của website bán vé xem phim</vt:lpstr>
      <vt:lpstr>Yêu cầu chức năng:</vt:lpstr>
      <vt:lpstr>Yêu cầu chức năng:</vt:lpstr>
      <vt:lpstr>PowerPoint Presentation</vt:lpstr>
      <vt:lpstr>5. Kế hoạch thực hiện</vt:lpstr>
      <vt:lpstr>PowerPoint Presentation</vt:lpstr>
      <vt:lpstr>THANK YOU!</vt:lpstr>
      <vt:lpstr>CREDITS.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 Website  Đặt vé xem phim</dc:title>
  <cp:lastModifiedBy>Johnny Trần</cp:lastModifiedBy>
  <cp:revision>48</cp:revision>
  <dcterms:modified xsi:type="dcterms:W3CDTF">2023-03-11T01:27:43Z</dcterms:modified>
</cp:coreProperties>
</file>